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88825"/>
  <p:notesSz cx="6858000" cy="9144000"/>
  <p:embeddedFontLst>
    <p:embeddedFont>
      <p:font typeface="DM Sans Medium"/>
      <p:regular r:id="rId15"/>
      <p:bold r:id="rId16"/>
      <p:italic r:id="rId17"/>
      <p:boldItalic r:id="rId18"/>
    </p:embeddedFont>
    <p:embeddedFont>
      <p:font typeface="Roboto"/>
      <p:regular r:id="rId19"/>
      <p:bold r:id="rId20"/>
      <p:italic r:id="rId21"/>
      <p:boldItalic r:id="rId22"/>
    </p:embeddedFont>
    <p:embeddedFont>
      <p:font typeface="Montserrat"/>
      <p:regular r:id="rId23"/>
      <p:bold r:id="rId24"/>
      <p:italic r:id="rId25"/>
      <p:boldItalic r:id="rId26"/>
    </p:embeddedFont>
    <p:embeddedFont>
      <p:font typeface="Montserrat Medium"/>
      <p:regular r:id="rId27"/>
      <p:bold r:id="rId28"/>
      <p:italic r:id="rId29"/>
      <p:boldItalic r:id="rId30"/>
    </p:embeddedFont>
    <p:embeddedFont>
      <p:font typeface="Montserrat Light"/>
      <p:regular r:id="rId31"/>
      <p:bold r:id="rId32"/>
      <p:italic r:id="rId33"/>
      <p:boldItalic r:id="rId34"/>
    </p:embeddedFont>
    <p:embeddedFont>
      <p:font typeface="DM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g1KgtiGVovpsYB7k7geNMmtEPv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MontserratMedium-bold.fntdata"/><Relationship Id="rId27" Type="http://schemas.openxmlformats.org/officeDocument/2006/relationships/font" Target="fonts/Montserrat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Light-regular.fntdata"/><Relationship Id="rId30" Type="http://schemas.openxmlformats.org/officeDocument/2006/relationships/font" Target="fonts/MontserratMedium-boldItalic.fntdata"/><Relationship Id="rId11" Type="http://schemas.openxmlformats.org/officeDocument/2006/relationships/slide" Target="slides/slide7.xml"/><Relationship Id="rId33" Type="http://schemas.openxmlformats.org/officeDocument/2006/relationships/font" Target="fonts/MontserratLight-italic.fntdata"/><Relationship Id="rId10" Type="http://schemas.openxmlformats.org/officeDocument/2006/relationships/slide" Target="slides/slide6.xml"/><Relationship Id="rId32" Type="http://schemas.openxmlformats.org/officeDocument/2006/relationships/font" Target="fonts/MontserratLight-bold.fntdata"/><Relationship Id="rId13" Type="http://schemas.openxmlformats.org/officeDocument/2006/relationships/slide" Target="slides/slide9.xml"/><Relationship Id="rId35" Type="http://schemas.openxmlformats.org/officeDocument/2006/relationships/font" Target="fonts/DMSans-regular.fntdata"/><Relationship Id="rId12" Type="http://schemas.openxmlformats.org/officeDocument/2006/relationships/slide" Target="slides/slide8.xml"/><Relationship Id="rId34" Type="http://schemas.openxmlformats.org/officeDocument/2006/relationships/font" Target="fonts/MontserratLight-boldItalic.fntdata"/><Relationship Id="rId15" Type="http://schemas.openxmlformats.org/officeDocument/2006/relationships/font" Target="fonts/DMSansMedium-regular.fntdata"/><Relationship Id="rId37" Type="http://schemas.openxmlformats.org/officeDocument/2006/relationships/font" Target="fonts/DMSans-italic.fntdata"/><Relationship Id="rId14" Type="http://schemas.openxmlformats.org/officeDocument/2006/relationships/slide" Target="slides/slide10.xml"/><Relationship Id="rId36" Type="http://schemas.openxmlformats.org/officeDocument/2006/relationships/font" Target="fonts/DMSans-bold.fntdata"/><Relationship Id="rId17" Type="http://schemas.openxmlformats.org/officeDocument/2006/relationships/font" Target="fonts/DMSansMedium-italic.fntdata"/><Relationship Id="rId39" Type="http://customschemas.google.com/relationships/presentationmetadata" Target="metadata"/><Relationship Id="rId16" Type="http://schemas.openxmlformats.org/officeDocument/2006/relationships/font" Target="fonts/DMSansMedium-bold.fntdata"/><Relationship Id="rId38" Type="http://schemas.openxmlformats.org/officeDocument/2006/relationships/font" Target="fonts/DMSans-boldItalic.fntdata"/><Relationship Id="rId19" Type="http://schemas.openxmlformats.org/officeDocument/2006/relationships/font" Target="fonts/Roboto-regular.fntdata"/><Relationship Id="rId18" Type="http://schemas.openxmlformats.org/officeDocument/2006/relationships/font" Target="fonts/DMSans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b1a74ee99a_0_3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b1a74ee99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b1a74ee99a_0_31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b1a74ee99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b1a74ee99a_0_34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b1a74ee99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b1a74ee99a_0_6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b1a74ee99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More of an adage than a quote, we’ve seen that say in wall street when moving from T3 down to T2 back in … 2015. In 7 years, we’ve seen rise of geopolitical tensions, brexit, a global pandemic and with it the rise of retail investment, meme stocks and reddit posts, a frenzy across crypto markets.. And that explosion of data that exposed clear limitations of post trade systems to adapt, scale. Time equals risk, and reducing that time means reducing the number of trades that fall short and their associated margins.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b1a74ee99a_0_6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b1a74ee99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Suggested by DTCC, T1 now enforced by the SEC to take place by mid 2024. That leaves us with only a year to build, integrate and test, not 1, 2, 5 systems, but an ecosystem shared with each market participant, from buy side, sell sides, custodians, clearing houses. Back offices are notoriously known for silos across regions, trading desks, and asset classes, legacy technologies, manual processes. I would not be surprised to hear some teams running from one system to another with a floppy disk or sending the same via fedex courier. Simple, we ask them to run 2 times faster now. Or we can realize that it is not about running faster, but running smarter. It’s not about lifting and shifting the existing technology to faster horses, but adopting a new behavior, a new approach to data. Allowing data, processes and calculations to be machine interpreted through simple interfaces (i.e. contracts), by connecting data modelling to data pipelines, compliance requirements to data operations, connecting business with technology. This shift is exactly in line with the core principles behind open source technologies.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b1a74ee99a_0_12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b1a74ee99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But modernizing does not just means complying. When NCC margin calls are estimated to be reduced by 40%, that’s billions of dollars that could be reinvested elsewhere should we streamline that process between back and front office. And we’ve seen that pattern over and over, open source create new opportunities. Data culture win. We’ve seen that from a MS report that stated that companies focusing on cloud, data and open source win. At databricks, being cloud, data, open source, our customers should win. And that gap widened in period of high economic volatility. Cloud, data and open source offers the opportunity to outperform, and technologies like DATABRICKS LAKEHOUSE, LEGEND, MORPHIR, contribute to that behavioral shift.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b1a74ee99a_0_151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b1a74ee99a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Harmonization</a:t>
            </a:r>
            <a:endParaRPr/>
          </a:p>
          <a:p>
            <a:pPr indent="0" lvl="0" marL="0" rtl="0" algn="l">
              <a:spcBef>
                <a:spcPts val="0"/>
              </a:spcBef>
              <a:spcAft>
                <a:spcPts val="0"/>
              </a:spcAft>
              <a:buNone/>
            </a:pPr>
            <a:r>
              <a:rPr lang="en"/>
              <a:t>Open data standards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b1a74ee99a_0_15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b1a74ee99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b1a74ee99a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b1a74ee9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b1a74ee99a_0_19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b1a74ee99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Delta Sharing can future proof your sharing capabilities and reduce lock-in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bg>
      <p:bgPr>
        <a:solidFill>
          <a:schemeClr val="lt1"/>
        </a:solidFill>
      </p:bgPr>
    </p:bg>
    <p:spTree>
      <p:nvGrpSpPr>
        <p:cNvPr id="12" name="Shape 12"/>
        <p:cNvGrpSpPr/>
        <p:nvPr/>
      </p:nvGrpSpPr>
      <p:grpSpPr>
        <a:xfrm>
          <a:off x="0" y="0"/>
          <a:ext cx="0" cy="0"/>
          <a:chOff x="0" y="0"/>
          <a:chExt cx="0" cy="0"/>
        </a:xfrm>
      </p:grpSpPr>
      <p:sp>
        <p:nvSpPr>
          <p:cNvPr id="13" name="Google Shape;13;p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4" name="Google Shape;14;p5"/>
          <p:cNvSpPr txBox="1"/>
          <p:nvPr>
            <p:ph idx="1" type="subTitle"/>
          </p:nvPr>
        </p:nvSpPr>
        <p:spPr>
          <a:xfrm>
            <a:off x="764809"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5" name="Google Shape;15;p5"/>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 name="Google Shape;16;p5"/>
          <p:cNvSpPr txBox="1"/>
          <p:nvPr>
            <p:ph idx="12" type="sldNum"/>
          </p:nvPr>
        </p:nvSpPr>
        <p:spPr>
          <a:xfrm>
            <a:off x="11097669"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Green">
  <p:cSld name="Section Header - Green">
    <p:spTree>
      <p:nvGrpSpPr>
        <p:cNvPr id="56" name="Shape 56"/>
        <p:cNvGrpSpPr/>
        <p:nvPr/>
      </p:nvGrpSpPr>
      <p:grpSpPr>
        <a:xfrm>
          <a:off x="0" y="0"/>
          <a:ext cx="0" cy="0"/>
          <a:chOff x="0" y="0"/>
          <a:chExt cx="0" cy="0"/>
        </a:xfrm>
      </p:grpSpPr>
      <p:sp>
        <p:nvSpPr>
          <p:cNvPr id="57" name="Google Shape;57;p23"/>
          <p:cNvSpPr/>
          <p:nvPr/>
        </p:nvSpPr>
        <p:spPr>
          <a:xfrm>
            <a:off x="0" y="0"/>
            <a:ext cx="12191824" cy="6858000"/>
          </a:xfrm>
          <a:prstGeom prst="rect">
            <a:avLst/>
          </a:prstGeom>
          <a:solidFill>
            <a:srgbClr val="43B02A"/>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pic>
        <p:nvPicPr>
          <p:cNvPr id="58" name="Google Shape;58;p23"/>
          <p:cNvPicPr preferRelativeResize="0"/>
          <p:nvPr/>
        </p:nvPicPr>
        <p:blipFill rotWithShape="1">
          <a:blip r:embed="rId2">
            <a:alphaModFix/>
          </a:blip>
          <a:srcRect b="20902" l="48" r="2113" t="-1082"/>
          <a:stretch/>
        </p:blipFill>
        <p:spPr>
          <a:xfrm>
            <a:off x="7306579" y="178119"/>
            <a:ext cx="4885295" cy="6679881"/>
          </a:xfrm>
          <a:prstGeom prst="rect">
            <a:avLst/>
          </a:prstGeom>
          <a:noFill/>
          <a:ln>
            <a:noFill/>
          </a:ln>
        </p:spPr>
      </p:pic>
      <p:sp>
        <p:nvSpPr>
          <p:cNvPr id="59" name="Google Shape;59;p23"/>
          <p:cNvSpPr txBox="1"/>
          <p:nvPr/>
        </p:nvSpPr>
        <p:spPr>
          <a:xfrm>
            <a:off x="368175" y="6339474"/>
            <a:ext cx="1463319" cy="518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400"/>
              <a:buFont typeface="Montserrat Light"/>
              <a:buNone/>
            </a:pPr>
            <a:r>
              <a:rPr b="0" i="1" lang="en" sz="1400" u="none" cap="none" strike="noStrike">
                <a:solidFill>
                  <a:srgbClr val="FFFFFF"/>
                </a:solidFill>
                <a:latin typeface="Montserrat Light"/>
                <a:ea typeface="Montserrat Light"/>
                <a:cs typeface="Montserrat Light"/>
                <a:sym typeface="Montserrat Light"/>
              </a:rPr>
              <a:t>Confidential</a:t>
            </a:r>
            <a:endParaRPr b="0" i="1" sz="1400" u="none" cap="none" strike="noStrike">
              <a:solidFill>
                <a:srgbClr val="FFFFFF"/>
              </a:solidFill>
              <a:latin typeface="Montserrat Light"/>
              <a:ea typeface="Montserrat Light"/>
              <a:cs typeface="Montserrat Light"/>
              <a:sym typeface="Montserrat Light"/>
            </a:endParaRPr>
          </a:p>
        </p:txBody>
      </p:sp>
      <p:sp>
        <p:nvSpPr>
          <p:cNvPr id="60" name="Google Shape;60;p23"/>
          <p:cNvSpPr txBox="1"/>
          <p:nvPr>
            <p:ph type="title"/>
          </p:nvPr>
        </p:nvSpPr>
        <p:spPr>
          <a:xfrm>
            <a:off x="324771" y="1261625"/>
            <a:ext cx="6177791" cy="1717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4799">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1" name="Google Shape;61;p23"/>
          <p:cNvSpPr txBox="1"/>
          <p:nvPr>
            <p:ph idx="1" type="subTitle"/>
          </p:nvPr>
        </p:nvSpPr>
        <p:spPr>
          <a:xfrm>
            <a:off x="325121" y="3039575"/>
            <a:ext cx="6177791" cy="1391100"/>
          </a:xfrm>
          <a:prstGeom prst="rect">
            <a:avLst/>
          </a:prstGeom>
          <a:noFill/>
          <a:ln>
            <a:noFill/>
          </a:ln>
        </p:spPr>
        <p:txBody>
          <a:bodyPr anchorCtr="0" anchor="t" bIns="121875" lIns="121875" spcFirstLastPara="1" rIns="121875" wrap="square" tIns="121875">
            <a:noAutofit/>
          </a:bodyPr>
          <a:lstStyle>
            <a:lvl1pPr lvl="0" algn="l">
              <a:lnSpc>
                <a:spcPct val="112000"/>
              </a:lnSpc>
              <a:spcBef>
                <a:spcPts val="0"/>
              </a:spcBef>
              <a:spcAft>
                <a:spcPts val="0"/>
              </a:spcAft>
              <a:buSzPts val="2000"/>
              <a:buNone/>
              <a:defRPr sz="3599">
                <a:solidFill>
                  <a:srgbClr val="FFFFFF"/>
                </a:solidFill>
              </a:defRPr>
            </a:lvl1pPr>
            <a:lvl2pPr lvl="1" algn="l">
              <a:lnSpc>
                <a:spcPct val="112000"/>
              </a:lnSpc>
              <a:spcBef>
                <a:spcPts val="1000"/>
              </a:spcBef>
              <a:spcAft>
                <a:spcPts val="0"/>
              </a:spcAft>
              <a:buSzPts val="1800"/>
              <a:buNone/>
              <a:defRPr/>
            </a:lvl2pPr>
            <a:lvl3pPr lvl="2" algn="l">
              <a:lnSpc>
                <a:spcPct val="112000"/>
              </a:lnSpc>
              <a:spcBef>
                <a:spcPts val="1000"/>
              </a:spcBef>
              <a:spcAft>
                <a:spcPts val="0"/>
              </a:spcAft>
              <a:buSzPts val="1400"/>
              <a:buNone/>
              <a:defRPr/>
            </a:lvl3pPr>
            <a:lvl4pPr lvl="3" algn="l">
              <a:lnSpc>
                <a:spcPct val="112000"/>
              </a:lnSpc>
              <a:spcBef>
                <a:spcPts val="1000"/>
              </a:spcBef>
              <a:spcAft>
                <a:spcPts val="0"/>
              </a:spcAft>
              <a:buSzPts val="1200"/>
              <a:buNone/>
              <a:defRPr/>
            </a:lvl4pPr>
            <a:lvl5pPr lvl="4" algn="l">
              <a:lnSpc>
                <a:spcPct val="112000"/>
              </a:lnSpc>
              <a:spcBef>
                <a:spcPts val="1000"/>
              </a:spcBef>
              <a:spcAft>
                <a:spcPts val="0"/>
              </a:spcAft>
              <a:buSzPts val="1200"/>
              <a:buNone/>
              <a:defRPr/>
            </a:lvl5pPr>
            <a:lvl6pPr lvl="5" algn="l">
              <a:lnSpc>
                <a:spcPct val="112000"/>
              </a:lnSpc>
              <a:spcBef>
                <a:spcPts val="1000"/>
              </a:spcBef>
              <a:spcAft>
                <a:spcPts val="0"/>
              </a:spcAft>
              <a:buSzPts val="1200"/>
              <a:buNone/>
              <a:defRPr/>
            </a:lvl6pPr>
            <a:lvl7pPr lvl="6" algn="l">
              <a:lnSpc>
                <a:spcPct val="112000"/>
              </a:lnSpc>
              <a:spcBef>
                <a:spcPts val="1000"/>
              </a:spcBef>
              <a:spcAft>
                <a:spcPts val="0"/>
              </a:spcAft>
              <a:buSzPts val="1200"/>
              <a:buNone/>
              <a:defRPr/>
            </a:lvl7pPr>
            <a:lvl8pPr lvl="7" algn="l">
              <a:lnSpc>
                <a:spcPct val="112000"/>
              </a:lnSpc>
              <a:spcBef>
                <a:spcPts val="1000"/>
              </a:spcBef>
              <a:spcAft>
                <a:spcPts val="0"/>
              </a:spcAft>
              <a:buSzPts val="1200"/>
              <a:buNone/>
              <a:defRPr/>
            </a:lvl8pPr>
            <a:lvl9pPr lvl="8" algn="l">
              <a:lnSpc>
                <a:spcPct val="112000"/>
              </a:lnSpc>
              <a:spcBef>
                <a:spcPts val="1000"/>
              </a:spcBef>
              <a:spcAft>
                <a:spcPts val="100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24"/>
          <p:cNvSpPr txBox="1"/>
          <p:nvPr>
            <p:ph type="title"/>
          </p:nvPr>
        </p:nvSpPr>
        <p:spPr>
          <a:xfrm>
            <a:off x="415492" y="308842"/>
            <a:ext cx="11357741" cy="763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64" name="Shape 64"/>
        <p:cNvGrpSpPr/>
        <p:nvPr/>
      </p:nvGrpSpPr>
      <p:grpSpPr>
        <a:xfrm>
          <a:off x="0" y="0"/>
          <a:ext cx="0" cy="0"/>
          <a:chOff x="0" y="0"/>
          <a:chExt cx="0" cy="0"/>
        </a:xfrm>
      </p:grpSpPr>
      <p:sp>
        <p:nvSpPr>
          <p:cNvPr id="65" name="Google Shape;65;p25"/>
          <p:cNvSpPr/>
          <p:nvPr/>
        </p:nvSpPr>
        <p:spPr>
          <a:xfrm>
            <a:off x="-250" y="50"/>
            <a:ext cx="12191824" cy="6858000"/>
          </a:xfrm>
          <a:prstGeom prst="rect">
            <a:avLst/>
          </a:prstGeom>
          <a:solidFill>
            <a:srgbClr val="0086BF"/>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sp>
        <p:nvSpPr>
          <p:cNvPr id="66" name="Google Shape;66;p25"/>
          <p:cNvSpPr txBox="1"/>
          <p:nvPr/>
        </p:nvSpPr>
        <p:spPr>
          <a:xfrm>
            <a:off x="9100306" y="5097025"/>
            <a:ext cx="2527142" cy="1239300"/>
          </a:xfrm>
          <a:prstGeom prst="rect">
            <a:avLst/>
          </a:prstGeom>
          <a:noFill/>
          <a:ln>
            <a:noFill/>
          </a:ln>
        </p:spPr>
        <p:txBody>
          <a:bodyPr anchorCtr="0" anchor="b" bIns="91400" lIns="91400" spcFirstLastPara="1" rIns="91400" wrap="square" tIns="91400">
            <a:noAutofit/>
          </a:bodyPr>
          <a:lstStyle/>
          <a:p>
            <a:pPr indent="0" lvl="0" marL="0" marR="0" rtl="0" algn="r">
              <a:lnSpc>
                <a:spcPct val="100000"/>
              </a:lnSpc>
              <a:spcBef>
                <a:spcPts val="0"/>
              </a:spcBef>
              <a:spcAft>
                <a:spcPts val="0"/>
              </a:spcAft>
              <a:buClr>
                <a:srgbClr val="000000"/>
              </a:buClr>
              <a:buSzPts val="1799"/>
              <a:buFont typeface="Arial"/>
              <a:buNone/>
            </a:pPr>
            <a:r>
              <a:rPr b="0" i="0" lang="en" sz="1799" u="none" cap="none" strike="noStrike">
                <a:solidFill>
                  <a:srgbClr val="FFFFFF"/>
                </a:solidFill>
                <a:latin typeface="Montserrat Medium"/>
                <a:ea typeface="Montserrat Medium"/>
                <a:cs typeface="Montserrat Medium"/>
                <a:sym typeface="Montserrat Medium"/>
              </a:rPr>
              <a:t>finos.org</a:t>
            </a:r>
            <a:endParaRPr b="0" i="0" sz="1799" u="none" cap="none" strike="noStrike">
              <a:solidFill>
                <a:srgbClr val="FFFFFF"/>
              </a:solidFill>
              <a:latin typeface="Montserrat Medium"/>
              <a:ea typeface="Montserrat Medium"/>
              <a:cs typeface="Montserrat Medium"/>
              <a:sym typeface="Montserrat Medium"/>
            </a:endParaRPr>
          </a:p>
        </p:txBody>
      </p:sp>
      <p:sp>
        <p:nvSpPr>
          <p:cNvPr id="67" name="Google Shape;67;p25"/>
          <p:cNvSpPr txBox="1"/>
          <p:nvPr>
            <p:ph type="title"/>
          </p:nvPr>
        </p:nvSpPr>
        <p:spPr>
          <a:xfrm>
            <a:off x="457195" y="4686025"/>
            <a:ext cx="4323074" cy="1710000"/>
          </a:xfrm>
          <a:prstGeom prst="rect">
            <a:avLst/>
          </a:prstGeom>
          <a:noFill/>
          <a:ln>
            <a:noFill/>
          </a:ln>
        </p:spPr>
        <p:txBody>
          <a:bodyPr anchorCtr="0" anchor="b" bIns="121875" lIns="121875" spcFirstLastPara="1" rIns="121875" wrap="square" tIns="121875">
            <a:noAutofit/>
          </a:bodyPr>
          <a:lstStyle>
            <a:lvl1pPr lvl="0" algn="l">
              <a:lnSpc>
                <a:spcPct val="112000"/>
              </a:lnSpc>
              <a:spcBef>
                <a:spcPts val="0"/>
              </a:spcBef>
              <a:spcAft>
                <a:spcPts val="0"/>
              </a:spcAft>
              <a:buSzPts val="3600"/>
              <a:buNone/>
              <a:defRPr sz="1799">
                <a:solidFill>
                  <a:srgbClr val="FFFFFF"/>
                </a:solidFill>
              </a:defRPr>
            </a:lvl1pPr>
            <a:lvl2pPr lvl="1" algn="l">
              <a:lnSpc>
                <a:spcPct val="100000"/>
              </a:lnSpc>
              <a:spcBef>
                <a:spcPts val="0"/>
              </a:spcBef>
              <a:spcAft>
                <a:spcPts val="0"/>
              </a:spcAft>
              <a:buSzPts val="3700"/>
              <a:buNone/>
              <a:defRPr sz="1999">
                <a:solidFill>
                  <a:srgbClr val="FFFFFF"/>
                </a:solidFill>
              </a:defRPr>
            </a:lvl2pPr>
            <a:lvl3pPr lvl="2" algn="l">
              <a:lnSpc>
                <a:spcPct val="100000"/>
              </a:lnSpc>
              <a:spcBef>
                <a:spcPts val="0"/>
              </a:spcBef>
              <a:spcAft>
                <a:spcPts val="0"/>
              </a:spcAft>
              <a:buSzPts val="3700"/>
              <a:buNone/>
              <a:defRPr sz="1999">
                <a:solidFill>
                  <a:srgbClr val="FFFFFF"/>
                </a:solidFill>
              </a:defRPr>
            </a:lvl3pPr>
            <a:lvl4pPr lvl="3" algn="l">
              <a:lnSpc>
                <a:spcPct val="100000"/>
              </a:lnSpc>
              <a:spcBef>
                <a:spcPts val="0"/>
              </a:spcBef>
              <a:spcAft>
                <a:spcPts val="0"/>
              </a:spcAft>
              <a:buSzPts val="3700"/>
              <a:buNone/>
              <a:defRPr sz="1999">
                <a:solidFill>
                  <a:srgbClr val="FFFFFF"/>
                </a:solidFill>
              </a:defRPr>
            </a:lvl4pPr>
            <a:lvl5pPr lvl="4" algn="l">
              <a:lnSpc>
                <a:spcPct val="100000"/>
              </a:lnSpc>
              <a:spcBef>
                <a:spcPts val="0"/>
              </a:spcBef>
              <a:spcAft>
                <a:spcPts val="0"/>
              </a:spcAft>
              <a:buSzPts val="3700"/>
              <a:buNone/>
              <a:defRPr sz="1999">
                <a:solidFill>
                  <a:srgbClr val="FFFFFF"/>
                </a:solidFill>
              </a:defRPr>
            </a:lvl5pPr>
            <a:lvl6pPr lvl="5" algn="l">
              <a:lnSpc>
                <a:spcPct val="100000"/>
              </a:lnSpc>
              <a:spcBef>
                <a:spcPts val="0"/>
              </a:spcBef>
              <a:spcAft>
                <a:spcPts val="0"/>
              </a:spcAft>
              <a:buSzPts val="3700"/>
              <a:buNone/>
              <a:defRPr sz="1999">
                <a:solidFill>
                  <a:srgbClr val="FFFFFF"/>
                </a:solidFill>
              </a:defRPr>
            </a:lvl6pPr>
            <a:lvl7pPr lvl="6" algn="l">
              <a:lnSpc>
                <a:spcPct val="100000"/>
              </a:lnSpc>
              <a:spcBef>
                <a:spcPts val="0"/>
              </a:spcBef>
              <a:spcAft>
                <a:spcPts val="0"/>
              </a:spcAft>
              <a:buSzPts val="3700"/>
              <a:buNone/>
              <a:defRPr sz="1999">
                <a:solidFill>
                  <a:srgbClr val="FFFFFF"/>
                </a:solidFill>
              </a:defRPr>
            </a:lvl7pPr>
            <a:lvl8pPr lvl="7" algn="l">
              <a:lnSpc>
                <a:spcPct val="100000"/>
              </a:lnSpc>
              <a:spcBef>
                <a:spcPts val="0"/>
              </a:spcBef>
              <a:spcAft>
                <a:spcPts val="0"/>
              </a:spcAft>
              <a:buSzPts val="3700"/>
              <a:buNone/>
              <a:defRPr sz="1999">
                <a:solidFill>
                  <a:srgbClr val="FFFFFF"/>
                </a:solidFill>
              </a:defRPr>
            </a:lvl8pPr>
            <a:lvl9pPr lvl="8" algn="l">
              <a:lnSpc>
                <a:spcPct val="100000"/>
              </a:lnSpc>
              <a:spcBef>
                <a:spcPts val="0"/>
              </a:spcBef>
              <a:spcAft>
                <a:spcPts val="0"/>
              </a:spcAft>
              <a:buSzPts val="3700"/>
              <a:buNone/>
              <a:defRPr sz="1999">
                <a:solidFill>
                  <a:srgbClr val="FFFFFF"/>
                </a:solidFill>
              </a:defRPr>
            </a:lvl9pPr>
          </a:lstStyle>
          <a:p/>
        </p:txBody>
      </p:sp>
      <p:pic>
        <p:nvPicPr>
          <p:cNvPr id="68" name="Google Shape;68;p25"/>
          <p:cNvPicPr preferRelativeResize="0"/>
          <p:nvPr/>
        </p:nvPicPr>
        <p:blipFill rotWithShape="1">
          <a:blip r:embed="rId2">
            <a:alphaModFix/>
          </a:blip>
          <a:srcRect b="0" l="0" r="0" t="0"/>
          <a:stretch/>
        </p:blipFill>
        <p:spPr>
          <a:xfrm>
            <a:off x="553045" y="540350"/>
            <a:ext cx="1437850" cy="20875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6"/>
          <p:cNvSpPr/>
          <p:nvPr/>
        </p:nvSpPr>
        <p:spPr>
          <a:xfrm>
            <a:off x="-250" y="50"/>
            <a:ext cx="12191824" cy="6858000"/>
          </a:xfrm>
          <a:prstGeom prst="rect">
            <a:avLst/>
          </a:prstGeom>
          <a:solidFill>
            <a:srgbClr val="0086BF"/>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pic>
        <p:nvPicPr>
          <p:cNvPr id="19" name="Google Shape;19;p6"/>
          <p:cNvPicPr preferRelativeResize="0"/>
          <p:nvPr/>
        </p:nvPicPr>
        <p:blipFill rotWithShape="1">
          <a:blip r:embed="rId2">
            <a:alphaModFix/>
          </a:blip>
          <a:srcRect b="15771" l="1021" r="-1191" t="5214"/>
          <a:stretch/>
        </p:blipFill>
        <p:spPr>
          <a:xfrm>
            <a:off x="-259" y="0"/>
            <a:ext cx="5211139" cy="6858000"/>
          </a:xfrm>
          <a:prstGeom prst="rect">
            <a:avLst/>
          </a:prstGeom>
          <a:noFill/>
          <a:ln>
            <a:noFill/>
          </a:ln>
        </p:spPr>
      </p:pic>
      <p:sp>
        <p:nvSpPr>
          <p:cNvPr id="20" name="Google Shape;20;p6"/>
          <p:cNvSpPr txBox="1"/>
          <p:nvPr/>
        </p:nvSpPr>
        <p:spPr>
          <a:xfrm>
            <a:off x="6826951" y="6339474"/>
            <a:ext cx="1463319" cy="518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400"/>
              <a:buFont typeface="Montserrat"/>
              <a:buNone/>
            </a:pPr>
            <a:r>
              <a:rPr b="0" i="1" lang="en" sz="1400" u="none" cap="none" strike="noStrike">
                <a:solidFill>
                  <a:srgbClr val="FFFFFF"/>
                </a:solidFill>
                <a:latin typeface="Montserrat"/>
                <a:ea typeface="Montserrat"/>
                <a:cs typeface="Montserrat"/>
                <a:sym typeface="Montserrat"/>
              </a:rPr>
              <a:t>Confidential</a:t>
            </a:r>
            <a:endParaRPr b="0" i="1" sz="1400" u="none" cap="none" strike="noStrike">
              <a:solidFill>
                <a:srgbClr val="FFFFFF"/>
              </a:solidFill>
              <a:latin typeface="Montserrat"/>
              <a:ea typeface="Montserrat"/>
              <a:cs typeface="Montserrat"/>
              <a:sym typeface="Montserrat"/>
            </a:endParaRPr>
          </a:p>
        </p:txBody>
      </p:sp>
      <p:pic>
        <p:nvPicPr>
          <p:cNvPr id="21" name="Google Shape;21;p6"/>
          <p:cNvPicPr preferRelativeResize="0"/>
          <p:nvPr/>
        </p:nvPicPr>
        <p:blipFill rotWithShape="1">
          <a:blip r:embed="rId3">
            <a:alphaModFix/>
          </a:blip>
          <a:srcRect b="0" l="0" r="0" t="0"/>
          <a:stretch/>
        </p:blipFill>
        <p:spPr>
          <a:xfrm>
            <a:off x="6815508" y="737457"/>
            <a:ext cx="1454105" cy="1170393"/>
          </a:xfrm>
          <a:prstGeom prst="rect">
            <a:avLst/>
          </a:prstGeom>
          <a:noFill/>
          <a:ln>
            <a:noFill/>
          </a:ln>
        </p:spPr>
      </p:pic>
      <p:sp>
        <p:nvSpPr>
          <p:cNvPr id="22" name="Google Shape;22;p6"/>
          <p:cNvSpPr txBox="1"/>
          <p:nvPr>
            <p:ph type="ctrTitle"/>
          </p:nvPr>
        </p:nvSpPr>
        <p:spPr>
          <a:xfrm>
            <a:off x="6682131" y="2569525"/>
            <a:ext cx="5052184" cy="16782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Clr>
                <a:srgbClr val="FFFFFF"/>
              </a:buClr>
              <a:buSzPts val="3000"/>
              <a:buNone/>
              <a:defRPr sz="2999">
                <a:solidFill>
                  <a:srgbClr val="FFFFFF"/>
                </a:solidFill>
              </a:defRPr>
            </a:lvl1pPr>
            <a:lvl2pPr lvl="1" algn="ctr">
              <a:lnSpc>
                <a:spcPct val="100000"/>
              </a:lnSpc>
              <a:spcBef>
                <a:spcPts val="0"/>
              </a:spcBef>
              <a:spcAft>
                <a:spcPts val="0"/>
              </a:spcAft>
              <a:buSzPts val="6900"/>
              <a:buNone/>
              <a:defRPr sz="6898"/>
            </a:lvl2pPr>
            <a:lvl3pPr lvl="2" algn="ctr">
              <a:lnSpc>
                <a:spcPct val="100000"/>
              </a:lnSpc>
              <a:spcBef>
                <a:spcPts val="0"/>
              </a:spcBef>
              <a:spcAft>
                <a:spcPts val="0"/>
              </a:spcAft>
              <a:buSzPts val="6900"/>
              <a:buNone/>
              <a:defRPr sz="6898"/>
            </a:lvl3pPr>
            <a:lvl4pPr lvl="3" algn="ctr">
              <a:lnSpc>
                <a:spcPct val="100000"/>
              </a:lnSpc>
              <a:spcBef>
                <a:spcPts val="0"/>
              </a:spcBef>
              <a:spcAft>
                <a:spcPts val="0"/>
              </a:spcAft>
              <a:buSzPts val="6900"/>
              <a:buNone/>
              <a:defRPr sz="6898"/>
            </a:lvl4pPr>
            <a:lvl5pPr lvl="4" algn="ctr">
              <a:lnSpc>
                <a:spcPct val="100000"/>
              </a:lnSpc>
              <a:spcBef>
                <a:spcPts val="0"/>
              </a:spcBef>
              <a:spcAft>
                <a:spcPts val="0"/>
              </a:spcAft>
              <a:buSzPts val="6900"/>
              <a:buNone/>
              <a:defRPr sz="6898"/>
            </a:lvl5pPr>
            <a:lvl6pPr lvl="5" algn="ctr">
              <a:lnSpc>
                <a:spcPct val="100000"/>
              </a:lnSpc>
              <a:spcBef>
                <a:spcPts val="0"/>
              </a:spcBef>
              <a:spcAft>
                <a:spcPts val="0"/>
              </a:spcAft>
              <a:buSzPts val="6900"/>
              <a:buNone/>
              <a:defRPr sz="6898"/>
            </a:lvl6pPr>
            <a:lvl7pPr lvl="6" algn="ctr">
              <a:lnSpc>
                <a:spcPct val="100000"/>
              </a:lnSpc>
              <a:spcBef>
                <a:spcPts val="0"/>
              </a:spcBef>
              <a:spcAft>
                <a:spcPts val="0"/>
              </a:spcAft>
              <a:buSzPts val="6900"/>
              <a:buNone/>
              <a:defRPr sz="6898"/>
            </a:lvl7pPr>
            <a:lvl8pPr lvl="7" algn="ctr">
              <a:lnSpc>
                <a:spcPct val="100000"/>
              </a:lnSpc>
              <a:spcBef>
                <a:spcPts val="0"/>
              </a:spcBef>
              <a:spcAft>
                <a:spcPts val="0"/>
              </a:spcAft>
              <a:buSzPts val="6900"/>
              <a:buNone/>
              <a:defRPr sz="6898"/>
            </a:lvl8pPr>
            <a:lvl9pPr lvl="8" algn="ctr">
              <a:lnSpc>
                <a:spcPct val="100000"/>
              </a:lnSpc>
              <a:spcBef>
                <a:spcPts val="0"/>
              </a:spcBef>
              <a:spcAft>
                <a:spcPts val="0"/>
              </a:spcAft>
              <a:buSzPts val="6900"/>
              <a:buNone/>
              <a:defRPr sz="6898"/>
            </a:lvl9pPr>
          </a:lstStyle>
          <a:p/>
        </p:txBody>
      </p:sp>
      <p:sp>
        <p:nvSpPr>
          <p:cNvPr id="23" name="Google Shape;23;p6"/>
          <p:cNvSpPr txBox="1"/>
          <p:nvPr>
            <p:ph idx="1" type="subTitle"/>
          </p:nvPr>
        </p:nvSpPr>
        <p:spPr>
          <a:xfrm>
            <a:off x="6699156" y="4639700"/>
            <a:ext cx="3115289" cy="11703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Clr>
                <a:srgbClr val="FFFFFF"/>
              </a:buClr>
              <a:buSzPts val="1800"/>
              <a:buNone/>
              <a:defRPr sz="1799">
                <a:solidFill>
                  <a:srgbClr val="FFFFFF"/>
                </a:solidFill>
              </a:defRPr>
            </a:lvl1pPr>
            <a:lvl2pPr lvl="1" algn="l">
              <a:lnSpc>
                <a:spcPct val="100000"/>
              </a:lnSpc>
              <a:spcBef>
                <a:spcPts val="500"/>
              </a:spcBef>
              <a:spcAft>
                <a:spcPts val="0"/>
              </a:spcAft>
              <a:buClr>
                <a:srgbClr val="FFFFFF"/>
              </a:buClr>
              <a:buSzPts val="1800"/>
              <a:buNone/>
              <a:defRPr>
                <a:solidFill>
                  <a:srgbClr val="FFFFFF"/>
                </a:solidFill>
              </a:defRPr>
            </a:lvl2pPr>
            <a:lvl3pPr lvl="2" algn="l">
              <a:lnSpc>
                <a:spcPct val="100000"/>
              </a:lnSpc>
              <a:spcBef>
                <a:spcPts val="500"/>
              </a:spcBef>
              <a:spcAft>
                <a:spcPts val="0"/>
              </a:spcAft>
              <a:buClr>
                <a:srgbClr val="FFFFFF"/>
              </a:buClr>
              <a:buSzPts val="1800"/>
              <a:buNone/>
              <a:defRPr sz="1799">
                <a:solidFill>
                  <a:srgbClr val="FFFFFF"/>
                </a:solidFill>
              </a:defRPr>
            </a:lvl3pPr>
            <a:lvl4pPr lvl="3" algn="l">
              <a:lnSpc>
                <a:spcPct val="100000"/>
              </a:lnSpc>
              <a:spcBef>
                <a:spcPts val="500"/>
              </a:spcBef>
              <a:spcAft>
                <a:spcPts val="0"/>
              </a:spcAft>
              <a:buClr>
                <a:srgbClr val="FFFFFF"/>
              </a:buClr>
              <a:buSzPts val="1800"/>
              <a:buNone/>
              <a:defRPr sz="1799">
                <a:solidFill>
                  <a:srgbClr val="FFFFFF"/>
                </a:solidFill>
              </a:defRPr>
            </a:lvl4pPr>
            <a:lvl5pPr lvl="4" algn="l">
              <a:lnSpc>
                <a:spcPct val="100000"/>
              </a:lnSpc>
              <a:spcBef>
                <a:spcPts val="500"/>
              </a:spcBef>
              <a:spcAft>
                <a:spcPts val="0"/>
              </a:spcAft>
              <a:buClr>
                <a:srgbClr val="FFFFFF"/>
              </a:buClr>
              <a:buSzPts val="1800"/>
              <a:buNone/>
              <a:defRPr sz="1799">
                <a:solidFill>
                  <a:srgbClr val="FFFFFF"/>
                </a:solidFill>
              </a:defRPr>
            </a:lvl5pPr>
            <a:lvl6pPr lvl="5" algn="l">
              <a:lnSpc>
                <a:spcPct val="100000"/>
              </a:lnSpc>
              <a:spcBef>
                <a:spcPts val="500"/>
              </a:spcBef>
              <a:spcAft>
                <a:spcPts val="0"/>
              </a:spcAft>
              <a:buClr>
                <a:srgbClr val="FFFFFF"/>
              </a:buClr>
              <a:buSzPts val="1800"/>
              <a:buNone/>
              <a:defRPr sz="1799">
                <a:solidFill>
                  <a:srgbClr val="FFFFFF"/>
                </a:solidFill>
              </a:defRPr>
            </a:lvl6pPr>
            <a:lvl7pPr lvl="6" algn="l">
              <a:lnSpc>
                <a:spcPct val="100000"/>
              </a:lnSpc>
              <a:spcBef>
                <a:spcPts val="500"/>
              </a:spcBef>
              <a:spcAft>
                <a:spcPts val="0"/>
              </a:spcAft>
              <a:buClr>
                <a:srgbClr val="FFFFFF"/>
              </a:buClr>
              <a:buSzPts val="1800"/>
              <a:buNone/>
              <a:defRPr sz="1799">
                <a:solidFill>
                  <a:srgbClr val="FFFFFF"/>
                </a:solidFill>
              </a:defRPr>
            </a:lvl7pPr>
            <a:lvl8pPr lvl="7" algn="l">
              <a:lnSpc>
                <a:spcPct val="100000"/>
              </a:lnSpc>
              <a:spcBef>
                <a:spcPts val="500"/>
              </a:spcBef>
              <a:spcAft>
                <a:spcPts val="0"/>
              </a:spcAft>
              <a:buClr>
                <a:srgbClr val="FFFFFF"/>
              </a:buClr>
              <a:buSzPts val="1800"/>
              <a:buNone/>
              <a:defRPr sz="1799">
                <a:solidFill>
                  <a:srgbClr val="FFFFFF"/>
                </a:solidFill>
              </a:defRPr>
            </a:lvl8pPr>
            <a:lvl9pPr lvl="8" algn="l">
              <a:lnSpc>
                <a:spcPct val="100000"/>
              </a:lnSpc>
              <a:spcBef>
                <a:spcPts val="500"/>
              </a:spcBef>
              <a:spcAft>
                <a:spcPts val="0"/>
              </a:spcAft>
              <a:buClr>
                <a:srgbClr val="FFFFFF"/>
              </a:buClr>
              <a:buSzPts val="1800"/>
              <a:buNone/>
              <a:defRPr sz="1799">
                <a:solidFill>
                  <a:srgbClr val="FFFFFF"/>
                </a:solidFill>
              </a:defRPr>
            </a:lvl9pPr>
          </a:lstStyle>
          <a:p/>
        </p:txBody>
      </p:sp>
    </p:spTree>
  </p:cSld>
  <p:clrMapOvr>
    <a:masterClrMapping/>
  </p:clrMapOvr>
  <p:extLst>
    <p:ext uri="{DCECCB84-F9BA-43D5-87BE-67443E8EF086}">
      <p15:sldGuideLst>
        <p15:guide id="1" orient="horz" pos="2160">
          <p15:clr>
            <a:srgbClr val="F9AD4C"/>
          </p15:clr>
        </p15:guide>
        <p15:guide id="2" orient="horz" pos="3024">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24" name="Shape 24"/>
        <p:cNvGrpSpPr/>
        <p:nvPr/>
      </p:nvGrpSpPr>
      <p:grpSpPr>
        <a:xfrm>
          <a:off x="0" y="0"/>
          <a:ext cx="0" cy="0"/>
          <a:chOff x="0" y="0"/>
          <a:chExt cx="0" cy="0"/>
        </a:xfrm>
      </p:grpSpPr>
      <p:sp>
        <p:nvSpPr>
          <p:cNvPr id="25" name="Google Shape;25;p7"/>
          <p:cNvSpPr txBox="1"/>
          <p:nvPr>
            <p:ph type="title"/>
          </p:nvPr>
        </p:nvSpPr>
        <p:spPr>
          <a:xfrm>
            <a:off x="415492" y="308842"/>
            <a:ext cx="11357741" cy="763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6" name="Google Shape;26;p7"/>
          <p:cNvSpPr txBox="1"/>
          <p:nvPr>
            <p:ph idx="1" type="body"/>
          </p:nvPr>
        </p:nvSpPr>
        <p:spPr>
          <a:xfrm>
            <a:off x="415492" y="1384233"/>
            <a:ext cx="11357741" cy="4555200"/>
          </a:xfrm>
          <a:prstGeom prst="rect">
            <a:avLst/>
          </a:prstGeom>
          <a:noFill/>
          <a:ln>
            <a:noFill/>
          </a:ln>
        </p:spPr>
        <p:txBody>
          <a:bodyPr anchorCtr="0" anchor="t" bIns="121875" lIns="121875" spcFirstLastPara="1" rIns="121875" wrap="square" tIns="121875">
            <a:noAutofit/>
          </a:bodyPr>
          <a:lstStyle>
            <a:lvl1pPr indent="-355600" lvl="0" marL="457200" algn="l">
              <a:lnSpc>
                <a:spcPct val="112000"/>
              </a:lnSpc>
              <a:spcBef>
                <a:spcPts val="0"/>
              </a:spcBef>
              <a:spcAft>
                <a:spcPts val="0"/>
              </a:spcAft>
              <a:buSzPts val="2000"/>
              <a:buChar char="▪"/>
              <a:defRPr/>
            </a:lvl1pPr>
            <a:lvl2pPr indent="-342900" lvl="1" marL="914400" algn="l">
              <a:lnSpc>
                <a:spcPct val="112000"/>
              </a:lnSpc>
              <a:spcBef>
                <a:spcPts val="1000"/>
              </a:spcBef>
              <a:spcAft>
                <a:spcPts val="0"/>
              </a:spcAft>
              <a:buSzPts val="1800"/>
              <a:buChar char="▪"/>
              <a:defRPr/>
            </a:lvl2pPr>
            <a:lvl3pPr indent="-317500" lvl="2" marL="1371600" algn="l">
              <a:lnSpc>
                <a:spcPct val="112000"/>
              </a:lnSpc>
              <a:spcBef>
                <a:spcPts val="1000"/>
              </a:spcBef>
              <a:spcAft>
                <a:spcPts val="0"/>
              </a:spcAft>
              <a:buSzPts val="1400"/>
              <a:buChar char="▪"/>
              <a:defRPr/>
            </a:lvl3pPr>
            <a:lvl4pPr indent="-304800" lvl="3" marL="1828800" algn="l">
              <a:lnSpc>
                <a:spcPct val="112000"/>
              </a:lnSpc>
              <a:spcBef>
                <a:spcPts val="1000"/>
              </a:spcBef>
              <a:spcAft>
                <a:spcPts val="0"/>
              </a:spcAft>
              <a:buSzPts val="1200"/>
              <a:buChar char="▪"/>
              <a:defRPr/>
            </a:lvl4pPr>
            <a:lvl5pPr indent="-304800" lvl="4" marL="2286000" algn="l">
              <a:lnSpc>
                <a:spcPct val="112000"/>
              </a:lnSpc>
              <a:spcBef>
                <a:spcPts val="1000"/>
              </a:spcBef>
              <a:spcAft>
                <a:spcPts val="0"/>
              </a:spcAft>
              <a:buSzPts val="1200"/>
              <a:buChar char="▪"/>
              <a:defRPr/>
            </a:lvl5pPr>
            <a:lvl6pPr indent="-304800" lvl="5" marL="2743200" algn="l">
              <a:lnSpc>
                <a:spcPct val="112000"/>
              </a:lnSpc>
              <a:spcBef>
                <a:spcPts val="1000"/>
              </a:spcBef>
              <a:spcAft>
                <a:spcPts val="0"/>
              </a:spcAft>
              <a:buSzPts val="1200"/>
              <a:buChar char="▪"/>
              <a:defRPr/>
            </a:lvl6pPr>
            <a:lvl7pPr indent="-304800" lvl="6" marL="3200400" algn="l">
              <a:lnSpc>
                <a:spcPct val="112000"/>
              </a:lnSpc>
              <a:spcBef>
                <a:spcPts val="1000"/>
              </a:spcBef>
              <a:spcAft>
                <a:spcPts val="0"/>
              </a:spcAft>
              <a:buSzPts val="1200"/>
              <a:buChar char="▪"/>
              <a:defRPr/>
            </a:lvl7pPr>
            <a:lvl8pPr indent="-304800" lvl="7" marL="3657600" algn="l">
              <a:lnSpc>
                <a:spcPct val="112000"/>
              </a:lnSpc>
              <a:spcBef>
                <a:spcPts val="1000"/>
              </a:spcBef>
              <a:spcAft>
                <a:spcPts val="0"/>
              </a:spcAft>
              <a:buSzPts val="1200"/>
              <a:buChar char="▪"/>
              <a:defRPr/>
            </a:lvl8pPr>
            <a:lvl9pPr indent="-304800" lvl="8" marL="4114800" algn="l">
              <a:lnSpc>
                <a:spcPct val="112000"/>
              </a:lnSpc>
              <a:spcBef>
                <a:spcPts val="1000"/>
              </a:spcBef>
              <a:spcAft>
                <a:spcPts val="100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n 2 Columns" type="twoColTx">
  <p:cSld name="TITLE_AND_TWO_COLUMNS">
    <p:spTree>
      <p:nvGrpSpPr>
        <p:cNvPr id="27" name="Shape 27"/>
        <p:cNvGrpSpPr/>
        <p:nvPr/>
      </p:nvGrpSpPr>
      <p:grpSpPr>
        <a:xfrm>
          <a:off x="0" y="0"/>
          <a:ext cx="0" cy="0"/>
          <a:chOff x="0" y="0"/>
          <a:chExt cx="0" cy="0"/>
        </a:xfrm>
      </p:grpSpPr>
      <p:sp>
        <p:nvSpPr>
          <p:cNvPr id="28" name="Google Shape;28;p8"/>
          <p:cNvSpPr txBox="1"/>
          <p:nvPr>
            <p:ph type="title"/>
          </p:nvPr>
        </p:nvSpPr>
        <p:spPr>
          <a:xfrm>
            <a:off x="415492" y="308842"/>
            <a:ext cx="11357741" cy="763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9" name="Google Shape;29;p8"/>
          <p:cNvSpPr txBox="1"/>
          <p:nvPr>
            <p:ph idx="1" type="body"/>
          </p:nvPr>
        </p:nvSpPr>
        <p:spPr>
          <a:xfrm>
            <a:off x="415496" y="1389800"/>
            <a:ext cx="5448681" cy="4555200"/>
          </a:xfrm>
          <a:prstGeom prst="rect">
            <a:avLst/>
          </a:prstGeom>
          <a:noFill/>
          <a:ln>
            <a:noFill/>
          </a:ln>
        </p:spPr>
        <p:txBody>
          <a:bodyPr anchorCtr="0" anchor="t" bIns="121875" lIns="121875" spcFirstLastPara="1" rIns="121875" wrap="square" tIns="121875">
            <a:noAutofit/>
          </a:bodyPr>
          <a:lstStyle>
            <a:lvl1pPr indent="-355600" lvl="0" marL="457200" algn="l">
              <a:lnSpc>
                <a:spcPct val="112000"/>
              </a:lnSpc>
              <a:spcBef>
                <a:spcPts val="0"/>
              </a:spcBef>
              <a:spcAft>
                <a:spcPts val="0"/>
              </a:spcAft>
              <a:buSzPts val="2000"/>
              <a:buChar char="▪"/>
              <a:defRPr/>
            </a:lvl1pPr>
            <a:lvl2pPr indent="-342900" lvl="1" marL="914400" algn="l">
              <a:lnSpc>
                <a:spcPct val="112000"/>
              </a:lnSpc>
              <a:spcBef>
                <a:spcPts val="1000"/>
              </a:spcBef>
              <a:spcAft>
                <a:spcPts val="0"/>
              </a:spcAft>
              <a:buSzPts val="1800"/>
              <a:buChar char="▪"/>
              <a:defRPr/>
            </a:lvl2pPr>
            <a:lvl3pPr indent="-317500" lvl="2" marL="1371600" algn="l">
              <a:lnSpc>
                <a:spcPct val="112000"/>
              </a:lnSpc>
              <a:spcBef>
                <a:spcPts val="1000"/>
              </a:spcBef>
              <a:spcAft>
                <a:spcPts val="0"/>
              </a:spcAft>
              <a:buSzPts val="1400"/>
              <a:buChar char="▪"/>
              <a:defRPr/>
            </a:lvl3pPr>
            <a:lvl4pPr indent="-304800" lvl="3" marL="1828800" algn="l">
              <a:lnSpc>
                <a:spcPct val="112000"/>
              </a:lnSpc>
              <a:spcBef>
                <a:spcPts val="1000"/>
              </a:spcBef>
              <a:spcAft>
                <a:spcPts val="0"/>
              </a:spcAft>
              <a:buSzPts val="1200"/>
              <a:buChar char="▪"/>
              <a:defRPr/>
            </a:lvl4pPr>
            <a:lvl5pPr indent="-304800" lvl="4" marL="2286000" algn="l">
              <a:lnSpc>
                <a:spcPct val="112000"/>
              </a:lnSpc>
              <a:spcBef>
                <a:spcPts val="1000"/>
              </a:spcBef>
              <a:spcAft>
                <a:spcPts val="0"/>
              </a:spcAft>
              <a:buSzPts val="1200"/>
              <a:buChar char="▪"/>
              <a:defRPr/>
            </a:lvl5pPr>
            <a:lvl6pPr indent="-304800" lvl="5" marL="2743200" algn="l">
              <a:lnSpc>
                <a:spcPct val="112000"/>
              </a:lnSpc>
              <a:spcBef>
                <a:spcPts val="1000"/>
              </a:spcBef>
              <a:spcAft>
                <a:spcPts val="0"/>
              </a:spcAft>
              <a:buSzPts val="1200"/>
              <a:buChar char="▪"/>
              <a:defRPr/>
            </a:lvl6pPr>
            <a:lvl7pPr indent="-304800" lvl="6" marL="3200400" algn="l">
              <a:lnSpc>
                <a:spcPct val="112000"/>
              </a:lnSpc>
              <a:spcBef>
                <a:spcPts val="1000"/>
              </a:spcBef>
              <a:spcAft>
                <a:spcPts val="0"/>
              </a:spcAft>
              <a:buSzPts val="1200"/>
              <a:buChar char="▪"/>
              <a:defRPr/>
            </a:lvl7pPr>
            <a:lvl8pPr indent="-304800" lvl="7" marL="3657600" algn="l">
              <a:lnSpc>
                <a:spcPct val="112000"/>
              </a:lnSpc>
              <a:spcBef>
                <a:spcPts val="1000"/>
              </a:spcBef>
              <a:spcAft>
                <a:spcPts val="0"/>
              </a:spcAft>
              <a:buSzPts val="1200"/>
              <a:buChar char="▪"/>
              <a:defRPr/>
            </a:lvl8pPr>
            <a:lvl9pPr indent="-304800" lvl="8" marL="4114800" algn="l">
              <a:lnSpc>
                <a:spcPct val="112000"/>
              </a:lnSpc>
              <a:spcBef>
                <a:spcPts val="1000"/>
              </a:spcBef>
              <a:spcAft>
                <a:spcPts val="1000"/>
              </a:spcAft>
              <a:buSzPts val="1200"/>
              <a:buChar char="▪"/>
              <a:defRPr/>
            </a:lvl9pPr>
          </a:lstStyle>
          <a:p/>
        </p:txBody>
      </p:sp>
      <p:sp>
        <p:nvSpPr>
          <p:cNvPr id="30" name="Google Shape;30;p8"/>
          <p:cNvSpPr txBox="1"/>
          <p:nvPr>
            <p:ph idx="2" type="body"/>
          </p:nvPr>
        </p:nvSpPr>
        <p:spPr>
          <a:xfrm>
            <a:off x="6324835" y="1389800"/>
            <a:ext cx="5448681" cy="4555200"/>
          </a:xfrm>
          <a:prstGeom prst="rect">
            <a:avLst/>
          </a:prstGeom>
          <a:noFill/>
          <a:ln>
            <a:noFill/>
          </a:ln>
        </p:spPr>
        <p:txBody>
          <a:bodyPr anchorCtr="0" anchor="t" bIns="121875" lIns="121875" spcFirstLastPara="1" rIns="121875" wrap="square" tIns="121875">
            <a:noAutofit/>
          </a:bodyPr>
          <a:lstStyle>
            <a:lvl1pPr indent="-355600" lvl="0" marL="457200" algn="l">
              <a:lnSpc>
                <a:spcPct val="112000"/>
              </a:lnSpc>
              <a:spcBef>
                <a:spcPts val="0"/>
              </a:spcBef>
              <a:spcAft>
                <a:spcPts val="0"/>
              </a:spcAft>
              <a:buSzPts val="2000"/>
              <a:buChar char="▪"/>
              <a:defRPr/>
            </a:lvl1pPr>
            <a:lvl2pPr indent="-342900" lvl="1" marL="914400" algn="l">
              <a:lnSpc>
                <a:spcPct val="112000"/>
              </a:lnSpc>
              <a:spcBef>
                <a:spcPts val="1000"/>
              </a:spcBef>
              <a:spcAft>
                <a:spcPts val="0"/>
              </a:spcAft>
              <a:buSzPts val="1800"/>
              <a:buChar char="▪"/>
              <a:defRPr/>
            </a:lvl2pPr>
            <a:lvl3pPr indent="-317500" lvl="2" marL="1371600" algn="l">
              <a:lnSpc>
                <a:spcPct val="112000"/>
              </a:lnSpc>
              <a:spcBef>
                <a:spcPts val="1000"/>
              </a:spcBef>
              <a:spcAft>
                <a:spcPts val="0"/>
              </a:spcAft>
              <a:buSzPts val="1400"/>
              <a:buChar char="▪"/>
              <a:defRPr/>
            </a:lvl3pPr>
            <a:lvl4pPr indent="-304800" lvl="3" marL="1828800" algn="l">
              <a:lnSpc>
                <a:spcPct val="112000"/>
              </a:lnSpc>
              <a:spcBef>
                <a:spcPts val="1000"/>
              </a:spcBef>
              <a:spcAft>
                <a:spcPts val="0"/>
              </a:spcAft>
              <a:buSzPts val="1200"/>
              <a:buChar char="▪"/>
              <a:defRPr/>
            </a:lvl4pPr>
            <a:lvl5pPr indent="-304800" lvl="4" marL="2286000" algn="l">
              <a:lnSpc>
                <a:spcPct val="112000"/>
              </a:lnSpc>
              <a:spcBef>
                <a:spcPts val="1000"/>
              </a:spcBef>
              <a:spcAft>
                <a:spcPts val="0"/>
              </a:spcAft>
              <a:buSzPts val="1200"/>
              <a:buChar char="▪"/>
              <a:defRPr/>
            </a:lvl5pPr>
            <a:lvl6pPr indent="-304800" lvl="5" marL="2743200" algn="l">
              <a:lnSpc>
                <a:spcPct val="112000"/>
              </a:lnSpc>
              <a:spcBef>
                <a:spcPts val="1000"/>
              </a:spcBef>
              <a:spcAft>
                <a:spcPts val="0"/>
              </a:spcAft>
              <a:buSzPts val="1200"/>
              <a:buChar char="▪"/>
              <a:defRPr/>
            </a:lvl6pPr>
            <a:lvl7pPr indent="-304800" lvl="6" marL="3200400" algn="l">
              <a:lnSpc>
                <a:spcPct val="112000"/>
              </a:lnSpc>
              <a:spcBef>
                <a:spcPts val="1000"/>
              </a:spcBef>
              <a:spcAft>
                <a:spcPts val="0"/>
              </a:spcAft>
              <a:buSzPts val="1200"/>
              <a:buChar char="▪"/>
              <a:defRPr/>
            </a:lvl7pPr>
            <a:lvl8pPr indent="-304800" lvl="7" marL="3657600" algn="l">
              <a:lnSpc>
                <a:spcPct val="112000"/>
              </a:lnSpc>
              <a:spcBef>
                <a:spcPts val="1000"/>
              </a:spcBef>
              <a:spcAft>
                <a:spcPts val="0"/>
              </a:spcAft>
              <a:buSzPts val="1200"/>
              <a:buChar char="▪"/>
              <a:defRPr/>
            </a:lvl8pPr>
            <a:lvl9pPr indent="-304800" lvl="8" marL="4114800" algn="l">
              <a:lnSpc>
                <a:spcPct val="112000"/>
              </a:lnSpc>
              <a:spcBef>
                <a:spcPts val="1000"/>
              </a:spcBef>
              <a:spcAft>
                <a:spcPts val="1000"/>
              </a:spcAft>
              <a:buSzPts val="12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Side Bar">
  <p:cSld name="Content with Side Bar">
    <p:spTree>
      <p:nvGrpSpPr>
        <p:cNvPr id="31" name="Shape 31"/>
        <p:cNvGrpSpPr/>
        <p:nvPr/>
      </p:nvGrpSpPr>
      <p:grpSpPr>
        <a:xfrm>
          <a:off x="0" y="0"/>
          <a:ext cx="0" cy="0"/>
          <a:chOff x="0" y="0"/>
          <a:chExt cx="0" cy="0"/>
        </a:xfrm>
      </p:grpSpPr>
      <p:sp>
        <p:nvSpPr>
          <p:cNvPr id="32" name="Google Shape;32;p9"/>
          <p:cNvSpPr/>
          <p:nvPr/>
        </p:nvSpPr>
        <p:spPr>
          <a:xfrm>
            <a:off x="8884409" y="1390400"/>
            <a:ext cx="3307538" cy="4899300"/>
          </a:xfrm>
          <a:prstGeom prst="rect">
            <a:avLst/>
          </a:prstGeom>
          <a:solidFill>
            <a:srgbClr val="6BCABA"/>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Montserrat Light"/>
              <a:ea typeface="Montserrat Light"/>
              <a:cs typeface="Montserrat Light"/>
              <a:sym typeface="Montserrat Light"/>
            </a:endParaRPr>
          </a:p>
        </p:txBody>
      </p:sp>
      <p:sp>
        <p:nvSpPr>
          <p:cNvPr id="33" name="Google Shape;33;p9"/>
          <p:cNvSpPr txBox="1"/>
          <p:nvPr>
            <p:ph type="title"/>
          </p:nvPr>
        </p:nvSpPr>
        <p:spPr>
          <a:xfrm>
            <a:off x="415492" y="308842"/>
            <a:ext cx="11357741" cy="763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4" name="Google Shape;34;p9"/>
          <p:cNvSpPr txBox="1"/>
          <p:nvPr>
            <p:ph idx="1" type="body"/>
          </p:nvPr>
        </p:nvSpPr>
        <p:spPr>
          <a:xfrm>
            <a:off x="415498" y="1389800"/>
            <a:ext cx="8105989" cy="4555200"/>
          </a:xfrm>
          <a:prstGeom prst="rect">
            <a:avLst/>
          </a:prstGeom>
          <a:noFill/>
          <a:ln>
            <a:noFill/>
          </a:ln>
        </p:spPr>
        <p:txBody>
          <a:bodyPr anchorCtr="0" anchor="t" bIns="121875" lIns="121875" spcFirstLastPara="1" rIns="121875" wrap="square" tIns="121875">
            <a:noAutofit/>
          </a:bodyPr>
          <a:lstStyle>
            <a:lvl1pPr indent="-355600" lvl="0" marL="457200" algn="l">
              <a:lnSpc>
                <a:spcPct val="112000"/>
              </a:lnSpc>
              <a:spcBef>
                <a:spcPts val="0"/>
              </a:spcBef>
              <a:spcAft>
                <a:spcPts val="0"/>
              </a:spcAft>
              <a:buSzPts val="2000"/>
              <a:buChar char="▪"/>
              <a:defRPr/>
            </a:lvl1pPr>
            <a:lvl2pPr indent="-342900" lvl="1" marL="914400" algn="l">
              <a:lnSpc>
                <a:spcPct val="112000"/>
              </a:lnSpc>
              <a:spcBef>
                <a:spcPts val="1000"/>
              </a:spcBef>
              <a:spcAft>
                <a:spcPts val="0"/>
              </a:spcAft>
              <a:buSzPts val="1800"/>
              <a:buChar char="▪"/>
              <a:defRPr/>
            </a:lvl2pPr>
            <a:lvl3pPr indent="-317500" lvl="2" marL="1371600" algn="l">
              <a:lnSpc>
                <a:spcPct val="112000"/>
              </a:lnSpc>
              <a:spcBef>
                <a:spcPts val="1000"/>
              </a:spcBef>
              <a:spcAft>
                <a:spcPts val="0"/>
              </a:spcAft>
              <a:buSzPts val="1400"/>
              <a:buChar char="▪"/>
              <a:defRPr/>
            </a:lvl3pPr>
            <a:lvl4pPr indent="-304800" lvl="3" marL="1828800" algn="l">
              <a:lnSpc>
                <a:spcPct val="112000"/>
              </a:lnSpc>
              <a:spcBef>
                <a:spcPts val="1000"/>
              </a:spcBef>
              <a:spcAft>
                <a:spcPts val="0"/>
              </a:spcAft>
              <a:buSzPts val="1200"/>
              <a:buChar char="▪"/>
              <a:defRPr/>
            </a:lvl4pPr>
            <a:lvl5pPr indent="-304800" lvl="4" marL="2286000" algn="l">
              <a:lnSpc>
                <a:spcPct val="112000"/>
              </a:lnSpc>
              <a:spcBef>
                <a:spcPts val="1000"/>
              </a:spcBef>
              <a:spcAft>
                <a:spcPts val="0"/>
              </a:spcAft>
              <a:buSzPts val="1200"/>
              <a:buChar char="▪"/>
              <a:defRPr/>
            </a:lvl5pPr>
            <a:lvl6pPr indent="-304800" lvl="5" marL="2743200" algn="l">
              <a:lnSpc>
                <a:spcPct val="112000"/>
              </a:lnSpc>
              <a:spcBef>
                <a:spcPts val="1000"/>
              </a:spcBef>
              <a:spcAft>
                <a:spcPts val="0"/>
              </a:spcAft>
              <a:buSzPts val="1200"/>
              <a:buChar char="▪"/>
              <a:defRPr/>
            </a:lvl6pPr>
            <a:lvl7pPr indent="-304800" lvl="6" marL="3200400" algn="l">
              <a:lnSpc>
                <a:spcPct val="112000"/>
              </a:lnSpc>
              <a:spcBef>
                <a:spcPts val="1000"/>
              </a:spcBef>
              <a:spcAft>
                <a:spcPts val="0"/>
              </a:spcAft>
              <a:buSzPts val="1200"/>
              <a:buChar char="▪"/>
              <a:defRPr/>
            </a:lvl7pPr>
            <a:lvl8pPr indent="-304800" lvl="7" marL="3657600" algn="l">
              <a:lnSpc>
                <a:spcPct val="112000"/>
              </a:lnSpc>
              <a:spcBef>
                <a:spcPts val="1000"/>
              </a:spcBef>
              <a:spcAft>
                <a:spcPts val="0"/>
              </a:spcAft>
              <a:buSzPts val="1200"/>
              <a:buChar char="▪"/>
              <a:defRPr/>
            </a:lvl8pPr>
            <a:lvl9pPr indent="-304800" lvl="8" marL="4114800" algn="l">
              <a:lnSpc>
                <a:spcPct val="112000"/>
              </a:lnSpc>
              <a:spcBef>
                <a:spcPts val="1000"/>
              </a:spcBef>
              <a:spcAft>
                <a:spcPts val="1000"/>
              </a:spcAft>
              <a:buSzPts val="1200"/>
              <a:buChar char="▪"/>
              <a:defRPr/>
            </a:lvl9pPr>
          </a:lstStyle>
          <a:p/>
        </p:txBody>
      </p:sp>
      <p:sp>
        <p:nvSpPr>
          <p:cNvPr id="35" name="Google Shape;35;p9"/>
          <p:cNvSpPr txBox="1"/>
          <p:nvPr>
            <p:ph idx="2" type="body"/>
          </p:nvPr>
        </p:nvSpPr>
        <p:spPr>
          <a:xfrm>
            <a:off x="9138531" y="2397850"/>
            <a:ext cx="2804270" cy="3277500"/>
          </a:xfrm>
          <a:prstGeom prst="rect">
            <a:avLst/>
          </a:prstGeom>
          <a:noFill/>
          <a:ln>
            <a:noFill/>
          </a:ln>
        </p:spPr>
        <p:txBody>
          <a:bodyPr anchorCtr="0" anchor="t" bIns="121875" lIns="121875" spcFirstLastPara="1" rIns="121875" wrap="square" tIns="121875">
            <a:noAutofit/>
          </a:bodyPr>
          <a:lstStyle>
            <a:lvl1pPr indent="-330200" lvl="0" marL="457200" algn="l">
              <a:lnSpc>
                <a:spcPct val="112000"/>
              </a:lnSpc>
              <a:spcBef>
                <a:spcPts val="0"/>
              </a:spcBef>
              <a:spcAft>
                <a:spcPts val="0"/>
              </a:spcAft>
              <a:buClr>
                <a:srgbClr val="FFFFFF"/>
              </a:buClr>
              <a:buSzPts val="1600"/>
              <a:buChar char="▪"/>
              <a:defRPr sz="1600">
                <a:solidFill>
                  <a:srgbClr val="FFFFFF"/>
                </a:solidFill>
              </a:defRPr>
            </a:lvl1pPr>
            <a:lvl2pPr indent="-330200" lvl="1" marL="914400" algn="l">
              <a:lnSpc>
                <a:spcPct val="112000"/>
              </a:lnSpc>
              <a:spcBef>
                <a:spcPts val="1300"/>
              </a:spcBef>
              <a:spcAft>
                <a:spcPts val="0"/>
              </a:spcAft>
              <a:buClr>
                <a:srgbClr val="FFFFFF"/>
              </a:buClr>
              <a:buSzPts val="1600"/>
              <a:buChar char="▪"/>
              <a:defRPr sz="1600">
                <a:solidFill>
                  <a:srgbClr val="FFFFFF"/>
                </a:solidFill>
              </a:defRPr>
            </a:lvl2pPr>
            <a:lvl3pPr indent="-330200" lvl="2" marL="1371600" algn="l">
              <a:lnSpc>
                <a:spcPct val="112000"/>
              </a:lnSpc>
              <a:spcBef>
                <a:spcPts val="1300"/>
              </a:spcBef>
              <a:spcAft>
                <a:spcPts val="0"/>
              </a:spcAft>
              <a:buClr>
                <a:srgbClr val="FFFFFF"/>
              </a:buClr>
              <a:buSzPts val="1600"/>
              <a:buChar char="▪"/>
              <a:defRPr sz="1600">
                <a:solidFill>
                  <a:srgbClr val="FFFFFF"/>
                </a:solidFill>
              </a:defRPr>
            </a:lvl3pPr>
            <a:lvl4pPr indent="-330200" lvl="3" marL="1828800" algn="l">
              <a:lnSpc>
                <a:spcPct val="112000"/>
              </a:lnSpc>
              <a:spcBef>
                <a:spcPts val="1300"/>
              </a:spcBef>
              <a:spcAft>
                <a:spcPts val="0"/>
              </a:spcAft>
              <a:buClr>
                <a:srgbClr val="FFFFFF"/>
              </a:buClr>
              <a:buSzPts val="1600"/>
              <a:buChar char="▪"/>
              <a:defRPr sz="1600">
                <a:solidFill>
                  <a:srgbClr val="FFFFFF"/>
                </a:solidFill>
              </a:defRPr>
            </a:lvl4pPr>
            <a:lvl5pPr indent="-330200" lvl="4" marL="2286000" algn="l">
              <a:lnSpc>
                <a:spcPct val="112000"/>
              </a:lnSpc>
              <a:spcBef>
                <a:spcPts val="1300"/>
              </a:spcBef>
              <a:spcAft>
                <a:spcPts val="0"/>
              </a:spcAft>
              <a:buClr>
                <a:srgbClr val="FFFFFF"/>
              </a:buClr>
              <a:buSzPts val="1600"/>
              <a:buChar char="▪"/>
              <a:defRPr sz="1600">
                <a:solidFill>
                  <a:srgbClr val="FFFFFF"/>
                </a:solidFill>
              </a:defRPr>
            </a:lvl5pPr>
            <a:lvl6pPr indent="-330200" lvl="5" marL="2743200" algn="l">
              <a:lnSpc>
                <a:spcPct val="112000"/>
              </a:lnSpc>
              <a:spcBef>
                <a:spcPts val="1300"/>
              </a:spcBef>
              <a:spcAft>
                <a:spcPts val="0"/>
              </a:spcAft>
              <a:buClr>
                <a:srgbClr val="FFFFFF"/>
              </a:buClr>
              <a:buSzPts val="1600"/>
              <a:buChar char="▪"/>
              <a:defRPr sz="1600">
                <a:solidFill>
                  <a:srgbClr val="FFFFFF"/>
                </a:solidFill>
              </a:defRPr>
            </a:lvl6pPr>
            <a:lvl7pPr indent="-330200" lvl="6" marL="3200400" algn="l">
              <a:lnSpc>
                <a:spcPct val="112000"/>
              </a:lnSpc>
              <a:spcBef>
                <a:spcPts val="1300"/>
              </a:spcBef>
              <a:spcAft>
                <a:spcPts val="0"/>
              </a:spcAft>
              <a:buClr>
                <a:srgbClr val="FFFFFF"/>
              </a:buClr>
              <a:buSzPts val="1600"/>
              <a:buChar char="▪"/>
              <a:defRPr sz="1600">
                <a:solidFill>
                  <a:srgbClr val="FFFFFF"/>
                </a:solidFill>
              </a:defRPr>
            </a:lvl7pPr>
            <a:lvl8pPr indent="-330200" lvl="7" marL="3657600" algn="l">
              <a:lnSpc>
                <a:spcPct val="112000"/>
              </a:lnSpc>
              <a:spcBef>
                <a:spcPts val="1300"/>
              </a:spcBef>
              <a:spcAft>
                <a:spcPts val="0"/>
              </a:spcAft>
              <a:buClr>
                <a:srgbClr val="FFFFFF"/>
              </a:buClr>
              <a:buSzPts val="1600"/>
              <a:buChar char="▪"/>
              <a:defRPr sz="1600">
                <a:solidFill>
                  <a:srgbClr val="FFFFFF"/>
                </a:solidFill>
              </a:defRPr>
            </a:lvl8pPr>
            <a:lvl9pPr indent="-330200" lvl="8" marL="4114800" algn="l">
              <a:lnSpc>
                <a:spcPct val="112000"/>
              </a:lnSpc>
              <a:spcBef>
                <a:spcPts val="1300"/>
              </a:spcBef>
              <a:spcAft>
                <a:spcPts val="1300"/>
              </a:spcAft>
              <a:buClr>
                <a:srgbClr val="FFFFFF"/>
              </a:buClr>
              <a:buSzPts val="1600"/>
              <a:buChar char="▪"/>
              <a:defRPr sz="1600">
                <a:solidFill>
                  <a:srgbClr val="FFFFFF"/>
                </a:solidFill>
              </a:defRPr>
            </a:lvl9pPr>
          </a:lstStyle>
          <a:p/>
        </p:txBody>
      </p:sp>
      <p:sp>
        <p:nvSpPr>
          <p:cNvPr id="36" name="Google Shape;36;p9"/>
          <p:cNvSpPr txBox="1"/>
          <p:nvPr>
            <p:ph idx="3" type="subTitle"/>
          </p:nvPr>
        </p:nvSpPr>
        <p:spPr>
          <a:xfrm>
            <a:off x="9138531" y="1616175"/>
            <a:ext cx="2804270" cy="763500"/>
          </a:xfrm>
          <a:prstGeom prst="rect">
            <a:avLst/>
          </a:prstGeom>
          <a:noFill/>
          <a:ln>
            <a:noFill/>
          </a:ln>
        </p:spPr>
        <p:txBody>
          <a:bodyPr anchorCtr="0" anchor="t" bIns="121875" lIns="121875" spcFirstLastPara="1" rIns="121875" wrap="square" tIns="121875">
            <a:noAutofit/>
          </a:bodyPr>
          <a:lstStyle>
            <a:lvl1pPr lvl="0" algn="l">
              <a:lnSpc>
                <a:spcPct val="112000"/>
              </a:lnSpc>
              <a:spcBef>
                <a:spcPts val="0"/>
              </a:spcBef>
              <a:spcAft>
                <a:spcPts val="0"/>
              </a:spcAft>
              <a:buSzPts val="2000"/>
              <a:buNone/>
              <a:defRPr b="1" sz="1600">
                <a:solidFill>
                  <a:srgbClr val="FFFFFF"/>
                </a:solidFill>
                <a:latin typeface="Montserrat"/>
                <a:ea typeface="Montserrat"/>
                <a:cs typeface="Montserrat"/>
                <a:sym typeface="Montserrat"/>
              </a:defRPr>
            </a:lvl1pPr>
            <a:lvl2pPr lvl="1" algn="l">
              <a:lnSpc>
                <a:spcPct val="112000"/>
              </a:lnSpc>
              <a:spcBef>
                <a:spcPts val="1000"/>
              </a:spcBef>
              <a:spcAft>
                <a:spcPts val="0"/>
              </a:spcAft>
              <a:buSzPts val="1800"/>
              <a:buNone/>
              <a:defRPr b="1" sz="1600">
                <a:solidFill>
                  <a:srgbClr val="FFFFFF"/>
                </a:solidFill>
                <a:latin typeface="Montserrat"/>
                <a:ea typeface="Montserrat"/>
                <a:cs typeface="Montserrat"/>
                <a:sym typeface="Montserrat"/>
              </a:defRPr>
            </a:lvl2pPr>
            <a:lvl3pPr lvl="2" algn="l">
              <a:lnSpc>
                <a:spcPct val="112000"/>
              </a:lnSpc>
              <a:spcBef>
                <a:spcPts val="1000"/>
              </a:spcBef>
              <a:spcAft>
                <a:spcPts val="0"/>
              </a:spcAft>
              <a:buSzPts val="1400"/>
              <a:buNone/>
              <a:defRPr b="1" sz="1600">
                <a:solidFill>
                  <a:srgbClr val="FFFFFF"/>
                </a:solidFill>
                <a:latin typeface="Montserrat"/>
                <a:ea typeface="Montserrat"/>
                <a:cs typeface="Montserrat"/>
                <a:sym typeface="Montserrat"/>
              </a:defRPr>
            </a:lvl3pPr>
            <a:lvl4pPr lvl="3" algn="l">
              <a:lnSpc>
                <a:spcPct val="112000"/>
              </a:lnSpc>
              <a:spcBef>
                <a:spcPts val="1000"/>
              </a:spcBef>
              <a:spcAft>
                <a:spcPts val="0"/>
              </a:spcAft>
              <a:buSzPts val="1200"/>
              <a:buNone/>
              <a:defRPr b="1" sz="1600">
                <a:solidFill>
                  <a:srgbClr val="FFFFFF"/>
                </a:solidFill>
                <a:latin typeface="Montserrat"/>
                <a:ea typeface="Montserrat"/>
                <a:cs typeface="Montserrat"/>
                <a:sym typeface="Montserrat"/>
              </a:defRPr>
            </a:lvl4pPr>
            <a:lvl5pPr lvl="4" algn="l">
              <a:lnSpc>
                <a:spcPct val="112000"/>
              </a:lnSpc>
              <a:spcBef>
                <a:spcPts val="1000"/>
              </a:spcBef>
              <a:spcAft>
                <a:spcPts val="0"/>
              </a:spcAft>
              <a:buSzPts val="1200"/>
              <a:buNone/>
              <a:defRPr b="1" sz="1600">
                <a:solidFill>
                  <a:srgbClr val="FFFFFF"/>
                </a:solidFill>
                <a:latin typeface="Montserrat"/>
                <a:ea typeface="Montserrat"/>
                <a:cs typeface="Montserrat"/>
                <a:sym typeface="Montserrat"/>
              </a:defRPr>
            </a:lvl5pPr>
            <a:lvl6pPr lvl="5" algn="l">
              <a:lnSpc>
                <a:spcPct val="112000"/>
              </a:lnSpc>
              <a:spcBef>
                <a:spcPts val="1000"/>
              </a:spcBef>
              <a:spcAft>
                <a:spcPts val="0"/>
              </a:spcAft>
              <a:buSzPts val="1200"/>
              <a:buNone/>
              <a:defRPr b="1" sz="1600">
                <a:solidFill>
                  <a:srgbClr val="FFFFFF"/>
                </a:solidFill>
                <a:latin typeface="Montserrat"/>
                <a:ea typeface="Montserrat"/>
                <a:cs typeface="Montserrat"/>
                <a:sym typeface="Montserrat"/>
              </a:defRPr>
            </a:lvl6pPr>
            <a:lvl7pPr lvl="6" algn="l">
              <a:lnSpc>
                <a:spcPct val="112000"/>
              </a:lnSpc>
              <a:spcBef>
                <a:spcPts val="1000"/>
              </a:spcBef>
              <a:spcAft>
                <a:spcPts val="0"/>
              </a:spcAft>
              <a:buSzPts val="1200"/>
              <a:buNone/>
              <a:defRPr b="1" sz="1600">
                <a:solidFill>
                  <a:srgbClr val="FFFFFF"/>
                </a:solidFill>
                <a:latin typeface="Montserrat"/>
                <a:ea typeface="Montserrat"/>
                <a:cs typeface="Montserrat"/>
                <a:sym typeface="Montserrat"/>
              </a:defRPr>
            </a:lvl7pPr>
            <a:lvl8pPr lvl="7" algn="l">
              <a:lnSpc>
                <a:spcPct val="112000"/>
              </a:lnSpc>
              <a:spcBef>
                <a:spcPts val="1000"/>
              </a:spcBef>
              <a:spcAft>
                <a:spcPts val="0"/>
              </a:spcAft>
              <a:buSzPts val="1200"/>
              <a:buNone/>
              <a:defRPr b="1" sz="1600">
                <a:solidFill>
                  <a:srgbClr val="FFFFFF"/>
                </a:solidFill>
                <a:latin typeface="Montserrat"/>
                <a:ea typeface="Montserrat"/>
                <a:cs typeface="Montserrat"/>
                <a:sym typeface="Montserrat"/>
              </a:defRPr>
            </a:lvl8pPr>
            <a:lvl9pPr lvl="8" algn="l">
              <a:lnSpc>
                <a:spcPct val="112000"/>
              </a:lnSpc>
              <a:spcBef>
                <a:spcPts val="1000"/>
              </a:spcBef>
              <a:spcAft>
                <a:spcPts val="1000"/>
              </a:spcAft>
              <a:buSzPts val="1200"/>
              <a:buNone/>
              <a:defRPr b="1" sz="16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Gold">
  <p:cSld name="Section Header - Gold">
    <p:spTree>
      <p:nvGrpSpPr>
        <p:cNvPr id="38" name="Shape 38"/>
        <p:cNvGrpSpPr/>
        <p:nvPr/>
      </p:nvGrpSpPr>
      <p:grpSpPr>
        <a:xfrm>
          <a:off x="0" y="0"/>
          <a:ext cx="0" cy="0"/>
          <a:chOff x="0" y="0"/>
          <a:chExt cx="0" cy="0"/>
        </a:xfrm>
      </p:grpSpPr>
      <p:sp>
        <p:nvSpPr>
          <p:cNvPr id="39" name="Google Shape;39;p11"/>
          <p:cNvSpPr/>
          <p:nvPr/>
        </p:nvSpPr>
        <p:spPr>
          <a:xfrm>
            <a:off x="0" y="0"/>
            <a:ext cx="12191824" cy="6858000"/>
          </a:xfrm>
          <a:prstGeom prst="rect">
            <a:avLst/>
          </a:prstGeom>
          <a:solidFill>
            <a:srgbClr val="D7C826"/>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pic>
        <p:nvPicPr>
          <p:cNvPr id="40" name="Google Shape;40;p11"/>
          <p:cNvPicPr preferRelativeResize="0"/>
          <p:nvPr/>
        </p:nvPicPr>
        <p:blipFill rotWithShape="1">
          <a:blip r:embed="rId2">
            <a:alphaModFix/>
          </a:blip>
          <a:srcRect b="20902" l="48" r="2113" t="-1082"/>
          <a:stretch/>
        </p:blipFill>
        <p:spPr>
          <a:xfrm>
            <a:off x="7306579" y="178119"/>
            <a:ext cx="4885295" cy="6679881"/>
          </a:xfrm>
          <a:prstGeom prst="rect">
            <a:avLst/>
          </a:prstGeom>
          <a:noFill/>
          <a:ln>
            <a:noFill/>
          </a:ln>
        </p:spPr>
      </p:pic>
      <p:sp>
        <p:nvSpPr>
          <p:cNvPr id="41" name="Google Shape;41;p11"/>
          <p:cNvSpPr txBox="1"/>
          <p:nvPr/>
        </p:nvSpPr>
        <p:spPr>
          <a:xfrm>
            <a:off x="368175" y="6339474"/>
            <a:ext cx="1463319" cy="518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400"/>
              <a:buFont typeface="Montserrat Light"/>
              <a:buNone/>
            </a:pPr>
            <a:r>
              <a:rPr b="0" i="1" lang="en" sz="1400" u="none" cap="none" strike="noStrike">
                <a:solidFill>
                  <a:srgbClr val="FFFFFF"/>
                </a:solidFill>
                <a:latin typeface="Montserrat Light"/>
                <a:ea typeface="Montserrat Light"/>
                <a:cs typeface="Montserrat Light"/>
                <a:sym typeface="Montserrat Light"/>
              </a:rPr>
              <a:t>Confidential</a:t>
            </a:r>
            <a:endParaRPr b="0" i="1" sz="1400" u="none" cap="none" strike="noStrike">
              <a:solidFill>
                <a:srgbClr val="FFFFFF"/>
              </a:solidFill>
              <a:latin typeface="Montserrat Light"/>
              <a:ea typeface="Montserrat Light"/>
              <a:cs typeface="Montserrat Light"/>
              <a:sym typeface="Montserrat Light"/>
            </a:endParaRPr>
          </a:p>
        </p:txBody>
      </p:sp>
      <p:sp>
        <p:nvSpPr>
          <p:cNvPr id="42" name="Google Shape;42;p11"/>
          <p:cNvSpPr txBox="1"/>
          <p:nvPr>
            <p:ph type="title"/>
          </p:nvPr>
        </p:nvSpPr>
        <p:spPr>
          <a:xfrm>
            <a:off x="324771" y="1261625"/>
            <a:ext cx="6177791" cy="1717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4799">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3" name="Google Shape;43;p11"/>
          <p:cNvSpPr txBox="1"/>
          <p:nvPr>
            <p:ph idx="1" type="subTitle"/>
          </p:nvPr>
        </p:nvSpPr>
        <p:spPr>
          <a:xfrm>
            <a:off x="325121" y="3039575"/>
            <a:ext cx="6177791" cy="1391100"/>
          </a:xfrm>
          <a:prstGeom prst="rect">
            <a:avLst/>
          </a:prstGeom>
          <a:noFill/>
          <a:ln>
            <a:noFill/>
          </a:ln>
        </p:spPr>
        <p:txBody>
          <a:bodyPr anchorCtr="0" anchor="t" bIns="121875" lIns="121875" spcFirstLastPara="1" rIns="121875" wrap="square" tIns="121875">
            <a:noAutofit/>
          </a:bodyPr>
          <a:lstStyle>
            <a:lvl1pPr lvl="0" algn="l">
              <a:lnSpc>
                <a:spcPct val="112000"/>
              </a:lnSpc>
              <a:spcBef>
                <a:spcPts val="0"/>
              </a:spcBef>
              <a:spcAft>
                <a:spcPts val="0"/>
              </a:spcAft>
              <a:buSzPts val="2000"/>
              <a:buNone/>
              <a:defRPr sz="3599">
                <a:solidFill>
                  <a:srgbClr val="FFFFFF"/>
                </a:solidFill>
              </a:defRPr>
            </a:lvl1pPr>
            <a:lvl2pPr lvl="1" algn="l">
              <a:lnSpc>
                <a:spcPct val="112000"/>
              </a:lnSpc>
              <a:spcBef>
                <a:spcPts val="1000"/>
              </a:spcBef>
              <a:spcAft>
                <a:spcPts val="0"/>
              </a:spcAft>
              <a:buSzPts val="1800"/>
              <a:buNone/>
              <a:defRPr/>
            </a:lvl2pPr>
            <a:lvl3pPr lvl="2" algn="l">
              <a:lnSpc>
                <a:spcPct val="112000"/>
              </a:lnSpc>
              <a:spcBef>
                <a:spcPts val="1000"/>
              </a:spcBef>
              <a:spcAft>
                <a:spcPts val="0"/>
              </a:spcAft>
              <a:buSzPts val="1400"/>
              <a:buNone/>
              <a:defRPr/>
            </a:lvl3pPr>
            <a:lvl4pPr lvl="3" algn="l">
              <a:lnSpc>
                <a:spcPct val="112000"/>
              </a:lnSpc>
              <a:spcBef>
                <a:spcPts val="1000"/>
              </a:spcBef>
              <a:spcAft>
                <a:spcPts val="0"/>
              </a:spcAft>
              <a:buSzPts val="1200"/>
              <a:buNone/>
              <a:defRPr/>
            </a:lvl4pPr>
            <a:lvl5pPr lvl="4" algn="l">
              <a:lnSpc>
                <a:spcPct val="112000"/>
              </a:lnSpc>
              <a:spcBef>
                <a:spcPts val="1000"/>
              </a:spcBef>
              <a:spcAft>
                <a:spcPts val="0"/>
              </a:spcAft>
              <a:buSzPts val="1200"/>
              <a:buNone/>
              <a:defRPr/>
            </a:lvl5pPr>
            <a:lvl6pPr lvl="5" algn="l">
              <a:lnSpc>
                <a:spcPct val="112000"/>
              </a:lnSpc>
              <a:spcBef>
                <a:spcPts val="1000"/>
              </a:spcBef>
              <a:spcAft>
                <a:spcPts val="0"/>
              </a:spcAft>
              <a:buSzPts val="1200"/>
              <a:buNone/>
              <a:defRPr/>
            </a:lvl6pPr>
            <a:lvl7pPr lvl="6" algn="l">
              <a:lnSpc>
                <a:spcPct val="112000"/>
              </a:lnSpc>
              <a:spcBef>
                <a:spcPts val="1000"/>
              </a:spcBef>
              <a:spcAft>
                <a:spcPts val="0"/>
              </a:spcAft>
              <a:buSzPts val="1200"/>
              <a:buNone/>
              <a:defRPr/>
            </a:lvl7pPr>
            <a:lvl8pPr lvl="7" algn="l">
              <a:lnSpc>
                <a:spcPct val="112000"/>
              </a:lnSpc>
              <a:spcBef>
                <a:spcPts val="1000"/>
              </a:spcBef>
              <a:spcAft>
                <a:spcPts val="0"/>
              </a:spcAft>
              <a:buSzPts val="1200"/>
              <a:buNone/>
              <a:defRPr/>
            </a:lvl8pPr>
            <a:lvl9pPr lvl="8" algn="l">
              <a:lnSpc>
                <a:spcPct val="112000"/>
              </a:lnSpc>
              <a:spcBef>
                <a:spcPts val="1000"/>
              </a:spcBef>
              <a:spcAft>
                <a:spcPts val="100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Teal">
  <p:cSld name="Section Header - Teal">
    <p:spTree>
      <p:nvGrpSpPr>
        <p:cNvPr id="44" name="Shape 44"/>
        <p:cNvGrpSpPr/>
        <p:nvPr/>
      </p:nvGrpSpPr>
      <p:grpSpPr>
        <a:xfrm>
          <a:off x="0" y="0"/>
          <a:ext cx="0" cy="0"/>
          <a:chOff x="0" y="0"/>
          <a:chExt cx="0" cy="0"/>
        </a:xfrm>
      </p:grpSpPr>
      <p:sp>
        <p:nvSpPr>
          <p:cNvPr id="45" name="Google Shape;45;p12"/>
          <p:cNvSpPr/>
          <p:nvPr/>
        </p:nvSpPr>
        <p:spPr>
          <a:xfrm>
            <a:off x="0" y="0"/>
            <a:ext cx="12191824" cy="6858000"/>
          </a:xfrm>
          <a:prstGeom prst="rect">
            <a:avLst/>
          </a:prstGeom>
          <a:solidFill>
            <a:srgbClr val="6BCABA"/>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pic>
        <p:nvPicPr>
          <p:cNvPr id="46" name="Google Shape;46;p12"/>
          <p:cNvPicPr preferRelativeResize="0"/>
          <p:nvPr/>
        </p:nvPicPr>
        <p:blipFill rotWithShape="1">
          <a:blip r:embed="rId2">
            <a:alphaModFix/>
          </a:blip>
          <a:srcRect b="20902" l="48" r="2113" t="-1082"/>
          <a:stretch/>
        </p:blipFill>
        <p:spPr>
          <a:xfrm>
            <a:off x="7306579" y="178119"/>
            <a:ext cx="4885295" cy="6679881"/>
          </a:xfrm>
          <a:prstGeom prst="rect">
            <a:avLst/>
          </a:prstGeom>
          <a:noFill/>
          <a:ln>
            <a:noFill/>
          </a:ln>
        </p:spPr>
      </p:pic>
      <p:sp>
        <p:nvSpPr>
          <p:cNvPr id="47" name="Google Shape;47;p12"/>
          <p:cNvSpPr txBox="1"/>
          <p:nvPr/>
        </p:nvSpPr>
        <p:spPr>
          <a:xfrm>
            <a:off x="368175" y="6339474"/>
            <a:ext cx="1463319" cy="518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400"/>
              <a:buFont typeface="Montserrat Light"/>
              <a:buNone/>
            </a:pPr>
            <a:r>
              <a:rPr b="0" i="1" lang="en" sz="1400" u="none" cap="none" strike="noStrike">
                <a:solidFill>
                  <a:srgbClr val="FFFFFF"/>
                </a:solidFill>
                <a:latin typeface="Montserrat Light"/>
                <a:ea typeface="Montserrat Light"/>
                <a:cs typeface="Montserrat Light"/>
                <a:sym typeface="Montserrat Light"/>
              </a:rPr>
              <a:t>Confidential</a:t>
            </a:r>
            <a:endParaRPr b="0" i="1" sz="1400" u="none" cap="none" strike="noStrike">
              <a:solidFill>
                <a:srgbClr val="FFFFFF"/>
              </a:solidFill>
              <a:latin typeface="Montserrat Light"/>
              <a:ea typeface="Montserrat Light"/>
              <a:cs typeface="Montserrat Light"/>
              <a:sym typeface="Montserrat Light"/>
            </a:endParaRPr>
          </a:p>
        </p:txBody>
      </p:sp>
      <p:sp>
        <p:nvSpPr>
          <p:cNvPr id="48" name="Google Shape;48;p12"/>
          <p:cNvSpPr txBox="1"/>
          <p:nvPr>
            <p:ph type="title"/>
          </p:nvPr>
        </p:nvSpPr>
        <p:spPr>
          <a:xfrm>
            <a:off x="324771" y="1261625"/>
            <a:ext cx="6177791" cy="1717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4799">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9" name="Google Shape;49;p12"/>
          <p:cNvSpPr txBox="1"/>
          <p:nvPr>
            <p:ph idx="1" type="subTitle"/>
          </p:nvPr>
        </p:nvSpPr>
        <p:spPr>
          <a:xfrm>
            <a:off x="325121" y="3039575"/>
            <a:ext cx="6177791" cy="1391100"/>
          </a:xfrm>
          <a:prstGeom prst="rect">
            <a:avLst/>
          </a:prstGeom>
          <a:noFill/>
          <a:ln>
            <a:noFill/>
          </a:ln>
        </p:spPr>
        <p:txBody>
          <a:bodyPr anchorCtr="0" anchor="t" bIns="121875" lIns="121875" spcFirstLastPara="1" rIns="121875" wrap="square" tIns="121875">
            <a:noAutofit/>
          </a:bodyPr>
          <a:lstStyle>
            <a:lvl1pPr lvl="0" algn="l">
              <a:lnSpc>
                <a:spcPct val="112000"/>
              </a:lnSpc>
              <a:spcBef>
                <a:spcPts val="0"/>
              </a:spcBef>
              <a:spcAft>
                <a:spcPts val="0"/>
              </a:spcAft>
              <a:buSzPts val="2000"/>
              <a:buNone/>
              <a:defRPr sz="3599">
                <a:solidFill>
                  <a:srgbClr val="FFFFFF"/>
                </a:solidFill>
              </a:defRPr>
            </a:lvl1pPr>
            <a:lvl2pPr lvl="1" algn="l">
              <a:lnSpc>
                <a:spcPct val="112000"/>
              </a:lnSpc>
              <a:spcBef>
                <a:spcPts val="1000"/>
              </a:spcBef>
              <a:spcAft>
                <a:spcPts val="0"/>
              </a:spcAft>
              <a:buSzPts val="1800"/>
              <a:buNone/>
              <a:defRPr/>
            </a:lvl2pPr>
            <a:lvl3pPr lvl="2" algn="l">
              <a:lnSpc>
                <a:spcPct val="112000"/>
              </a:lnSpc>
              <a:spcBef>
                <a:spcPts val="1000"/>
              </a:spcBef>
              <a:spcAft>
                <a:spcPts val="0"/>
              </a:spcAft>
              <a:buSzPts val="1400"/>
              <a:buNone/>
              <a:defRPr/>
            </a:lvl3pPr>
            <a:lvl4pPr lvl="3" algn="l">
              <a:lnSpc>
                <a:spcPct val="112000"/>
              </a:lnSpc>
              <a:spcBef>
                <a:spcPts val="1000"/>
              </a:spcBef>
              <a:spcAft>
                <a:spcPts val="0"/>
              </a:spcAft>
              <a:buSzPts val="1200"/>
              <a:buNone/>
              <a:defRPr/>
            </a:lvl4pPr>
            <a:lvl5pPr lvl="4" algn="l">
              <a:lnSpc>
                <a:spcPct val="112000"/>
              </a:lnSpc>
              <a:spcBef>
                <a:spcPts val="1000"/>
              </a:spcBef>
              <a:spcAft>
                <a:spcPts val="0"/>
              </a:spcAft>
              <a:buSzPts val="1200"/>
              <a:buNone/>
              <a:defRPr/>
            </a:lvl5pPr>
            <a:lvl6pPr lvl="5" algn="l">
              <a:lnSpc>
                <a:spcPct val="112000"/>
              </a:lnSpc>
              <a:spcBef>
                <a:spcPts val="1000"/>
              </a:spcBef>
              <a:spcAft>
                <a:spcPts val="0"/>
              </a:spcAft>
              <a:buSzPts val="1200"/>
              <a:buNone/>
              <a:defRPr/>
            </a:lvl6pPr>
            <a:lvl7pPr lvl="6" algn="l">
              <a:lnSpc>
                <a:spcPct val="112000"/>
              </a:lnSpc>
              <a:spcBef>
                <a:spcPts val="1000"/>
              </a:spcBef>
              <a:spcAft>
                <a:spcPts val="0"/>
              </a:spcAft>
              <a:buSzPts val="1200"/>
              <a:buNone/>
              <a:defRPr/>
            </a:lvl7pPr>
            <a:lvl8pPr lvl="7" algn="l">
              <a:lnSpc>
                <a:spcPct val="112000"/>
              </a:lnSpc>
              <a:spcBef>
                <a:spcPts val="1000"/>
              </a:spcBef>
              <a:spcAft>
                <a:spcPts val="0"/>
              </a:spcAft>
              <a:buSzPts val="1200"/>
              <a:buNone/>
              <a:defRPr/>
            </a:lvl8pPr>
            <a:lvl9pPr lvl="8" algn="l">
              <a:lnSpc>
                <a:spcPct val="112000"/>
              </a:lnSpc>
              <a:spcBef>
                <a:spcPts val="1000"/>
              </a:spcBef>
              <a:spcAft>
                <a:spcPts val="10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lue">
  <p:cSld name="Section Header - Blue">
    <p:spTree>
      <p:nvGrpSpPr>
        <p:cNvPr id="50" name="Shape 50"/>
        <p:cNvGrpSpPr/>
        <p:nvPr/>
      </p:nvGrpSpPr>
      <p:grpSpPr>
        <a:xfrm>
          <a:off x="0" y="0"/>
          <a:ext cx="0" cy="0"/>
          <a:chOff x="0" y="0"/>
          <a:chExt cx="0" cy="0"/>
        </a:xfrm>
      </p:grpSpPr>
      <p:sp>
        <p:nvSpPr>
          <p:cNvPr id="51" name="Google Shape;51;p13"/>
          <p:cNvSpPr/>
          <p:nvPr/>
        </p:nvSpPr>
        <p:spPr>
          <a:xfrm>
            <a:off x="0" y="0"/>
            <a:ext cx="12191824" cy="6858000"/>
          </a:xfrm>
          <a:prstGeom prst="rect">
            <a:avLst/>
          </a:prstGeom>
          <a:solidFill>
            <a:srgbClr val="00B5E2"/>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pic>
        <p:nvPicPr>
          <p:cNvPr id="52" name="Google Shape;52;p13"/>
          <p:cNvPicPr preferRelativeResize="0"/>
          <p:nvPr/>
        </p:nvPicPr>
        <p:blipFill rotWithShape="1">
          <a:blip r:embed="rId2">
            <a:alphaModFix/>
          </a:blip>
          <a:srcRect b="20902" l="48" r="2113" t="-1082"/>
          <a:stretch/>
        </p:blipFill>
        <p:spPr>
          <a:xfrm>
            <a:off x="7306579" y="178119"/>
            <a:ext cx="4885295" cy="6679881"/>
          </a:xfrm>
          <a:prstGeom prst="rect">
            <a:avLst/>
          </a:prstGeom>
          <a:noFill/>
          <a:ln>
            <a:noFill/>
          </a:ln>
        </p:spPr>
      </p:pic>
      <p:sp>
        <p:nvSpPr>
          <p:cNvPr id="53" name="Google Shape;53;p13"/>
          <p:cNvSpPr txBox="1"/>
          <p:nvPr/>
        </p:nvSpPr>
        <p:spPr>
          <a:xfrm>
            <a:off x="368175" y="6339474"/>
            <a:ext cx="1463319" cy="518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400"/>
              <a:buFont typeface="Montserrat Light"/>
              <a:buNone/>
            </a:pPr>
            <a:r>
              <a:rPr b="0" i="1" lang="en" sz="1400" u="none" cap="none" strike="noStrike">
                <a:solidFill>
                  <a:srgbClr val="FFFFFF"/>
                </a:solidFill>
                <a:latin typeface="Montserrat Light"/>
                <a:ea typeface="Montserrat Light"/>
                <a:cs typeface="Montserrat Light"/>
                <a:sym typeface="Montserrat Light"/>
              </a:rPr>
              <a:t>Confidential</a:t>
            </a:r>
            <a:endParaRPr b="0" i="1" sz="1400" u="none" cap="none" strike="noStrike">
              <a:solidFill>
                <a:srgbClr val="FFFFFF"/>
              </a:solidFill>
              <a:latin typeface="Montserrat Light"/>
              <a:ea typeface="Montserrat Light"/>
              <a:cs typeface="Montserrat Light"/>
              <a:sym typeface="Montserrat Light"/>
            </a:endParaRPr>
          </a:p>
        </p:txBody>
      </p:sp>
      <p:sp>
        <p:nvSpPr>
          <p:cNvPr id="54" name="Google Shape;54;p13"/>
          <p:cNvSpPr txBox="1"/>
          <p:nvPr>
            <p:ph type="title"/>
          </p:nvPr>
        </p:nvSpPr>
        <p:spPr>
          <a:xfrm>
            <a:off x="324771" y="1261625"/>
            <a:ext cx="6177791" cy="1717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4799">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5" name="Google Shape;55;p13"/>
          <p:cNvSpPr txBox="1"/>
          <p:nvPr>
            <p:ph idx="1" type="subTitle"/>
          </p:nvPr>
        </p:nvSpPr>
        <p:spPr>
          <a:xfrm>
            <a:off x="325121" y="3039575"/>
            <a:ext cx="6177791" cy="1391100"/>
          </a:xfrm>
          <a:prstGeom prst="rect">
            <a:avLst/>
          </a:prstGeom>
          <a:noFill/>
          <a:ln>
            <a:noFill/>
          </a:ln>
        </p:spPr>
        <p:txBody>
          <a:bodyPr anchorCtr="0" anchor="t" bIns="121875" lIns="121875" spcFirstLastPara="1" rIns="121875" wrap="square" tIns="121875">
            <a:noAutofit/>
          </a:bodyPr>
          <a:lstStyle>
            <a:lvl1pPr lvl="0" algn="l">
              <a:lnSpc>
                <a:spcPct val="112000"/>
              </a:lnSpc>
              <a:spcBef>
                <a:spcPts val="0"/>
              </a:spcBef>
              <a:spcAft>
                <a:spcPts val="0"/>
              </a:spcAft>
              <a:buSzPts val="2000"/>
              <a:buNone/>
              <a:defRPr sz="3599">
                <a:solidFill>
                  <a:srgbClr val="FFFFFF"/>
                </a:solidFill>
              </a:defRPr>
            </a:lvl1pPr>
            <a:lvl2pPr lvl="1" algn="l">
              <a:lnSpc>
                <a:spcPct val="112000"/>
              </a:lnSpc>
              <a:spcBef>
                <a:spcPts val="1000"/>
              </a:spcBef>
              <a:spcAft>
                <a:spcPts val="0"/>
              </a:spcAft>
              <a:buSzPts val="1800"/>
              <a:buNone/>
              <a:defRPr/>
            </a:lvl2pPr>
            <a:lvl3pPr lvl="2" algn="l">
              <a:lnSpc>
                <a:spcPct val="112000"/>
              </a:lnSpc>
              <a:spcBef>
                <a:spcPts val="1000"/>
              </a:spcBef>
              <a:spcAft>
                <a:spcPts val="0"/>
              </a:spcAft>
              <a:buSzPts val="1400"/>
              <a:buNone/>
              <a:defRPr/>
            </a:lvl3pPr>
            <a:lvl4pPr lvl="3" algn="l">
              <a:lnSpc>
                <a:spcPct val="112000"/>
              </a:lnSpc>
              <a:spcBef>
                <a:spcPts val="1000"/>
              </a:spcBef>
              <a:spcAft>
                <a:spcPts val="0"/>
              </a:spcAft>
              <a:buSzPts val="1200"/>
              <a:buNone/>
              <a:defRPr/>
            </a:lvl4pPr>
            <a:lvl5pPr lvl="4" algn="l">
              <a:lnSpc>
                <a:spcPct val="112000"/>
              </a:lnSpc>
              <a:spcBef>
                <a:spcPts val="1000"/>
              </a:spcBef>
              <a:spcAft>
                <a:spcPts val="0"/>
              </a:spcAft>
              <a:buSzPts val="1200"/>
              <a:buNone/>
              <a:defRPr/>
            </a:lvl5pPr>
            <a:lvl6pPr lvl="5" algn="l">
              <a:lnSpc>
                <a:spcPct val="112000"/>
              </a:lnSpc>
              <a:spcBef>
                <a:spcPts val="1000"/>
              </a:spcBef>
              <a:spcAft>
                <a:spcPts val="0"/>
              </a:spcAft>
              <a:buSzPts val="1200"/>
              <a:buNone/>
              <a:defRPr/>
            </a:lvl6pPr>
            <a:lvl7pPr lvl="6" algn="l">
              <a:lnSpc>
                <a:spcPct val="112000"/>
              </a:lnSpc>
              <a:spcBef>
                <a:spcPts val="1000"/>
              </a:spcBef>
              <a:spcAft>
                <a:spcPts val="0"/>
              </a:spcAft>
              <a:buSzPts val="1200"/>
              <a:buNone/>
              <a:defRPr/>
            </a:lvl7pPr>
            <a:lvl8pPr lvl="7" algn="l">
              <a:lnSpc>
                <a:spcPct val="112000"/>
              </a:lnSpc>
              <a:spcBef>
                <a:spcPts val="1000"/>
              </a:spcBef>
              <a:spcAft>
                <a:spcPts val="0"/>
              </a:spcAft>
              <a:buSzPts val="1200"/>
              <a:buNone/>
              <a:defRPr/>
            </a:lvl8pPr>
            <a:lvl9pPr lvl="8" algn="l">
              <a:lnSpc>
                <a:spcPct val="112000"/>
              </a:lnSpc>
              <a:spcBef>
                <a:spcPts val="1000"/>
              </a:spcBef>
              <a:spcAft>
                <a:spcPts val="100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415492" y="308842"/>
            <a:ext cx="11357741" cy="763500"/>
          </a:xfrm>
          <a:prstGeom prst="rect">
            <a:avLst/>
          </a:prstGeom>
          <a:noFill/>
          <a:ln>
            <a:noFill/>
          </a:ln>
        </p:spPr>
        <p:txBody>
          <a:bodyPr anchorCtr="0" anchor="t" bIns="121875" lIns="121875" spcFirstLastPara="1" rIns="121875" wrap="square" tIns="121875">
            <a:noAutofit/>
          </a:bodyPr>
          <a:lstStyle>
            <a:lvl1pPr lvl="0" marR="0" rtl="0" algn="l">
              <a:lnSpc>
                <a:spcPct val="100000"/>
              </a:lnSpc>
              <a:spcBef>
                <a:spcPts val="0"/>
              </a:spcBef>
              <a:spcAft>
                <a:spcPts val="0"/>
              </a:spcAft>
              <a:buClr>
                <a:srgbClr val="0086BF"/>
              </a:buClr>
              <a:buSzPts val="3600"/>
              <a:buFont typeface="Montserrat Light"/>
              <a:buNone/>
              <a:defRPr b="0" i="0" sz="3600" u="none" cap="none" strike="noStrike">
                <a:solidFill>
                  <a:srgbClr val="0086BF"/>
                </a:solidFill>
                <a:latin typeface="Montserrat Light"/>
                <a:ea typeface="Montserrat Light"/>
                <a:cs typeface="Montserrat Light"/>
                <a:sym typeface="Montserrat Light"/>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7" name="Google Shape;7;p3"/>
          <p:cNvSpPr txBox="1"/>
          <p:nvPr>
            <p:ph idx="1" type="body"/>
          </p:nvPr>
        </p:nvSpPr>
        <p:spPr>
          <a:xfrm>
            <a:off x="415492" y="1384233"/>
            <a:ext cx="11357741" cy="4555200"/>
          </a:xfrm>
          <a:prstGeom prst="rect">
            <a:avLst/>
          </a:prstGeom>
          <a:noFill/>
          <a:ln>
            <a:noFill/>
          </a:ln>
        </p:spPr>
        <p:txBody>
          <a:bodyPr anchorCtr="0" anchor="t" bIns="121875" lIns="121875" spcFirstLastPara="1" rIns="121875" wrap="square" tIns="121875">
            <a:noAutofit/>
          </a:bodyPr>
          <a:lstStyle>
            <a:lvl1pPr indent="-355600" lvl="0" marL="457200" marR="0" rtl="0" algn="l">
              <a:lnSpc>
                <a:spcPct val="112000"/>
              </a:lnSpc>
              <a:spcBef>
                <a:spcPts val="0"/>
              </a:spcBef>
              <a:spcAft>
                <a:spcPts val="0"/>
              </a:spcAft>
              <a:buClr>
                <a:srgbClr val="0086BF"/>
              </a:buClr>
              <a:buSzPts val="2000"/>
              <a:buFont typeface="Montserrat Light"/>
              <a:buChar char="▪"/>
              <a:defRPr b="0" i="0" sz="2000" u="none" cap="none" strike="noStrike">
                <a:solidFill>
                  <a:srgbClr val="487A7B"/>
                </a:solidFill>
                <a:latin typeface="Montserrat Light"/>
                <a:ea typeface="Montserrat Light"/>
                <a:cs typeface="Montserrat Light"/>
                <a:sym typeface="Montserrat Light"/>
              </a:defRPr>
            </a:lvl1pPr>
            <a:lvl2pPr indent="-342900" lvl="1" marL="914400" marR="0" rtl="0" algn="l">
              <a:lnSpc>
                <a:spcPct val="112000"/>
              </a:lnSpc>
              <a:spcBef>
                <a:spcPts val="1000"/>
              </a:spcBef>
              <a:spcAft>
                <a:spcPts val="0"/>
              </a:spcAft>
              <a:buClr>
                <a:srgbClr val="0086BF"/>
              </a:buClr>
              <a:buSzPts val="1800"/>
              <a:buFont typeface="Montserrat Light"/>
              <a:buChar char="▪"/>
              <a:defRPr b="0" i="0" sz="1800" u="none" cap="none" strike="noStrike">
                <a:solidFill>
                  <a:srgbClr val="487A7B"/>
                </a:solidFill>
                <a:latin typeface="Montserrat Light"/>
                <a:ea typeface="Montserrat Light"/>
                <a:cs typeface="Montserrat Light"/>
                <a:sym typeface="Montserrat Light"/>
              </a:defRPr>
            </a:lvl2pPr>
            <a:lvl3pPr indent="-317500" lvl="2" marL="1371600" marR="0" rtl="0" algn="l">
              <a:lnSpc>
                <a:spcPct val="112000"/>
              </a:lnSpc>
              <a:spcBef>
                <a:spcPts val="1000"/>
              </a:spcBef>
              <a:spcAft>
                <a:spcPts val="0"/>
              </a:spcAft>
              <a:buClr>
                <a:srgbClr val="6BCABA"/>
              </a:buClr>
              <a:buSzPts val="1400"/>
              <a:buFont typeface="Montserrat Light"/>
              <a:buChar char="▪"/>
              <a:defRPr b="0" i="0" sz="1400" u="none" cap="none" strike="noStrike">
                <a:solidFill>
                  <a:srgbClr val="487A7B"/>
                </a:solidFill>
                <a:latin typeface="Montserrat Light"/>
                <a:ea typeface="Montserrat Light"/>
                <a:cs typeface="Montserrat Light"/>
                <a:sym typeface="Montserrat Light"/>
              </a:defRPr>
            </a:lvl3pPr>
            <a:lvl4pPr indent="-304800" lvl="3" marL="1828800" marR="0" rtl="0" algn="l">
              <a:lnSpc>
                <a:spcPct val="112000"/>
              </a:lnSpc>
              <a:spcBef>
                <a:spcPts val="1000"/>
              </a:spcBef>
              <a:spcAft>
                <a:spcPts val="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4pPr>
            <a:lvl5pPr indent="-304800" lvl="4" marL="2286000" marR="0" rtl="0" algn="l">
              <a:lnSpc>
                <a:spcPct val="112000"/>
              </a:lnSpc>
              <a:spcBef>
                <a:spcPts val="1000"/>
              </a:spcBef>
              <a:spcAft>
                <a:spcPts val="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5pPr>
            <a:lvl6pPr indent="-304800" lvl="5" marL="2743200" marR="0" rtl="0" algn="l">
              <a:lnSpc>
                <a:spcPct val="112000"/>
              </a:lnSpc>
              <a:spcBef>
                <a:spcPts val="1000"/>
              </a:spcBef>
              <a:spcAft>
                <a:spcPts val="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6pPr>
            <a:lvl7pPr indent="-304800" lvl="6" marL="3200400" marR="0" rtl="0" algn="l">
              <a:lnSpc>
                <a:spcPct val="112000"/>
              </a:lnSpc>
              <a:spcBef>
                <a:spcPts val="1000"/>
              </a:spcBef>
              <a:spcAft>
                <a:spcPts val="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7pPr>
            <a:lvl8pPr indent="-304800" lvl="7" marL="3657600" marR="0" rtl="0" algn="l">
              <a:lnSpc>
                <a:spcPct val="112000"/>
              </a:lnSpc>
              <a:spcBef>
                <a:spcPts val="1000"/>
              </a:spcBef>
              <a:spcAft>
                <a:spcPts val="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8pPr>
            <a:lvl9pPr indent="-304800" lvl="8" marL="4114800" marR="0" rtl="0" algn="l">
              <a:lnSpc>
                <a:spcPct val="112000"/>
              </a:lnSpc>
              <a:spcBef>
                <a:spcPts val="1000"/>
              </a:spcBef>
              <a:spcAft>
                <a:spcPts val="100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9pPr>
          </a:lstStyle>
          <a:p/>
        </p:txBody>
      </p:sp>
      <p:sp>
        <p:nvSpPr>
          <p:cNvPr id="8" name="Google Shape;8;p3"/>
          <p:cNvSpPr txBox="1"/>
          <p:nvPr/>
        </p:nvSpPr>
        <p:spPr>
          <a:xfrm>
            <a:off x="7630647" y="6492632"/>
            <a:ext cx="4114628" cy="3651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888888"/>
                </a:solidFill>
                <a:latin typeface="Montserrat Light"/>
                <a:ea typeface="Montserrat Light"/>
                <a:cs typeface="Montserrat Light"/>
                <a:sym typeface="Montserrat Light"/>
              </a:rPr>
              <a:t>finos.org</a:t>
            </a:r>
            <a:endParaRPr b="0" i="0" sz="1000" u="none" cap="none" strike="noStrike">
              <a:solidFill>
                <a:srgbClr val="888888"/>
              </a:solidFill>
              <a:latin typeface="Montserrat Light"/>
              <a:ea typeface="Montserrat Light"/>
              <a:cs typeface="Montserrat Light"/>
              <a:sym typeface="Montserrat Light"/>
            </a:endParaRPr>
          </a:p>
        </p:txBody>
      </p:sp>
      <p:cxnSp>
        <p:nvCxnSpPr>
          <p:cNvPr id="9" name="Google Shape;9;p3"/>
          <p:cNvCxnSpPr/>
          <p:nvPr/>
        </p:nvCxnSpPr>
        <p:spPr>
          <a:xfrm>
            <a:off x="457195" y="6284418"/>
            <a:ext cx="11277362" cy="0"/>
          </a:xfrm>
          <a:prstGeom prst="straightConnector1">
            <a:avLst/>
          </a:prstGeom>
          <a:noFill/>
          <a:ln cap="flat" cmpd="sng" w="9525">
            <a:solidFill>
              <a:srgbClr val="A2ACAB"/>
            </a:solidFill>
            <a:prstDash val="solid"/>
            <a:miter lim="800000"/>
            <a:headEnd len="sm" w="sm" type="none"/>
            <a:tailEnd len="sm" w="sm" type="none"/>
          </a:ln>
        </p:spPr>
      </p:cxnSp>
      <p:pic>
        <p:nvPicPr>
          <p:cNvPr id="10" name="Google Shape;10;p3"/>
          <p:cNvPicPr preferRelativeResize="0"/>
          <p:nvPr/>
        </p:nvPicPr>
        <p:blipFill rotWithShape="1">
          <a:blip r:embed="rId1">
            <a:alphaModFix/>
          </a:blip>
          <a:srcRect b="77507" l="0" r="41704" t="0"/>
          <a:stretch/>
        </p:blipFill>
        <p:spPr>
          <a:xfrm>
            <a:off x="457195" y="6480272"/>
            <a:ext cx="661780" cy="205773"/>
          </a:xfrm>
          <a:prstGeom prst="rect">
            <a:avLst/>
          </a:prstGeom>
          <a:noFill/>
          <a:ln>
            <a:noFill/>
          </a:ln>
        </p:spPr>
      </p:pic>
      <p:sp>
        <p:nvSpPr>
          <p:cNvPr id="11" name="Google Shape;11;p3"/>
          <p:cNvSpPr txBox="1"/>
          <p:nvPr/>
        </p:nvSpPr>
        <p:spPr>
          <a:xfrm>
            <a:off x="1186182" y="6492632"/>
            <a:ext cx="4114628" cy="36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888888"/>
                </a:solidFill>
                <a:latin typeface="Montserrat Light"/>
                <a:ea typeface="Montserrat Light"/>
                <a:cs typeface="Montserrat Light"/>
                <a:sym typeface="Montserrat Light"/>
              </a:rPr>
              <a:t>Fintech Open Source Foundation</a:t>
            </a:r>
            <a:endParaRPr b="0" i="0" sz="1000" u="none" cap="none" strike="noStrike">
              <a:solidFill>
                <a:srgbClr val="888888"/>
              </a:solidFill>
              <a:latin typeface="Montserrat Light"/>
              <a:ea typeface="Montserrat Light"/>
              <a:cs typeface="Montserrat Light"/>
              <a:sym typeface="Montserrat Light"/>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F06B4A"/>
          </p15:clr>
        </p15:guide>
        <p15:guide id="2" pos="7394">
          <p15:clr>
            <a:srgbClr val="F06B4A"/>
          </p15:clr>
        </p15:guide>
        <p15:guide id="3" orient="horz" pos="340">
          <p15:clr>
            <a:srgbClr val="F06B4A"/>
          </p15:clr>
        </p15:guide>
        <p15:guide id="4" orient="horz" pos="971">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64.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20" Type="http://schemas.openxmlformats.org/officeDocument/2006/relationships/image" Target="../media/image24.png"/><Relationship Id="rId22" Type="http://schemas.openxmlformats.org/officeDocument/2006/relationships/image" Target="../media/image31.png"/><Relationship Id="rId21" Type="http://schemas.openxmlformats.org/officeDocument/2006/relationships/image" Target="../media/image32.png"/><Relationship Id="rId24" Type="http://schemas.openxmlformats.org/officeDocument/2006/relationships/image" Target="../media/image33.png"/><Relationship Id="rId23"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9.png"/><Relationship Id="rId9" Type="http://schemas.openxmlformats.org/officeDocument/2006/relationships/image" Target="../media/image16.png"/><Relationship Id="rId26" Type="http://schemas.openxmlformats.org/officeDocument/2006/relationships/image" Target="../media/image63.png"/><Relationship Id="rId25" Type="http://schemas.openxmlformats.org/officeDocument/2006/relationships/image" Target="../media/image35.png"/><Relationship Id="rId28" Type="http://schemas.openxmlformats.org/officeDocument/2006/relationships/image" Target="../media/image40.gif"/><Relationship Id="rId27" Type="http://schemas.openxmlformats.org/officeDocument/2006/relationships/image" Target="../media/image62.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8.png"/><Relationship Id="rId11" Type="http://schemas.openxmlformats.org/officeDocument/2006/relationships/image" Target="../media/image26.png"/><Relationship Id="rId10" Type="http://schemas.openxmlformats.org/officeDocument/2006/relationships/image" Target="../media/image20.png"/><Relationship Id="rId13" Type="http://schemas.openxmlformats.org/officeDocument/2006/relationships/image" Target="../media/image41.png"/><Relationship Id="rId12" Type="http://schemas.openxmlformats.org/officeDocument/2006/relationships/image" Target="../media/image14.png"/><Relationship Id="rId15" Type="http://schemas.openxmlformats.org/officeDocument/2006/relationships/image" Target="../media/image21.png"/><Relationship Id="rId14" Type="http://schemas.openxmlformats.org/officeDocument/2006/relationships/image" Target="../media/image19.png"/><Relationship Id="rId17" Type="http://schemas.openxmlformats.org/officeDocument/2006/relationships/image" Target="../media/image23.png"/><Relationship Id="rId16" Type="http://schemas.openxmlformats.org/officeDocument/2006/relationships/image" Target="../media/image25.png"/><Relationship Id="rId19" Type="http://schemas.openxmlformats.org/officeDocument/2006/relationships/image" Target="../media/image22.png"/><Relationship Id="rId18"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63.png"/><Relationship Id="rId5"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62.png"/><Relationship Id="rId8" Type="http://schemas.openxmlformats.org/officeDocument/2006/relationships/image" Target="../media/image39.png"/></Relationships>
</file>

<file path=ppt/slides/_rels/slide9.xml.rels><?xml version="1.0" encoding="UTF-8" standalone="yes"?><Relationships xmlns="http://schemas.openxmlformats.org/package/2006/relationships"><Relationship Id="rId20" Type="http://schemas.openxmlformats.org/officeDocument/2006/relationships/image" Target="../media/image57.png"/><Relationship Id="rId22" Type="http://schemas.openxmlformats.org/officeDocument/2006/relationships/image" Target="../media/image39.png"/><Relationship Id="rId21" Type="http://schemas.openxmlformats.org/officeDocument/2006/relationships/image" Target="../media/image60.png"/><Relationship Id="rId23"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48.png"/><Relationship Id="rId9"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53.png"/><Relationship Id="rId11" Type="http://schemas.openxmlformats.org/officeDocument/2006/relationships/image" Target="../media/image47.png"/><Relationship Id="rId10" Type="http://schemas.openxmlformats.org/officeDocument/2006/relationships/image" Target="../media/image43.png"/><Relationship Id="rId13" Type="http://schemas.openxmlformats.org/officeDocument/2006/relationships/image" Target="../media/image49.png"/><Relationship Id="rId12" Type="http://schemas.openxmlformats.org/officeDocument/2006/relationships/image" Target="../media/image52.png"/><Relationship Id="rId15" Type="http://schemas.openxmlformats.org/officeDocument/2006/relationships/image" Target="../media/image51.png"/><Relationship Id="rId14" Type="http://schemas.openxmlformats.org/officeDocument/2006/relationships/image" Target="../media/image56.png"/><Relationship Id="rId17" Type="http://schemas.openxmlformats.org/officeDocument/2006/relationships/image" Target="../media/image58.png"/><Relationship Id="rId16" Type="http://schemas.openxmlformats.org/officeDocument/2006/relationships/image" Target="../media/image55.png"/><Relationship Id="rId19" Type="http://schemas.openxmlformats.org/officeDocument/2006/relationships/image" Target="../media/image59.png"/><Relationship Id="rId18"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1b1a74ee99a_0_37"/>
          <p:cNvSpPr txBox="1"/>
          <p:nvPr>
            <p:ph type="title"/>
          </p:nvPr>
        </p:nvSpPr>
        <p:spPr>
          <a:xfrm>
            <a:off x="324771" y="1261625"/>
            <a:ext cx="6177900" cy="1717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4599"/>
              <a:t>Accelerating trade cycles with open source technologies</a:t>
            </a:r>
            <a:endParaRPr sz="4599"/>
          </a:p>
        </p:txBody>
      </p:sp>
      <p:pic>
        <p:nvPicPr>
          <p:cNvPr id="74" name="Google Shape;74;g1b1a74ee99a_0_37"/>
          <p:cNvPicPr preferRelativeResize="0"/>
          <p:nvPr/>
        </p:nvPicPr>
        <p:blipFill rotWithShape="1">
          <a:blip r:embed="rId3">
            <a:alphaModFix/>
          </a:blip>
          <a:srcRect b="0" l="0" r="0" t="0"/>
          <a:stretch/>
        </p:blipFill>
        <p:spPr>
          <a:xfrm>
            <a:off x="701661" y="4429499"/>
            <a:ext cx="1476934" cy="829775"/>
          </a:xfrm>
          <a:prstGeom prst="rect">
            <a:avLst/>
          </a:prstGeom>
          <a:noFill/>
          <a:ln>
            <a:noFill/>
          </a:ln>
        </p:spPr>
      </p:pic>
      <p:pic>
        <p:nvPicPr>
          <p:cNvPr id="75" name="Google Shape;75;g1b1a74ee99a_0_37"/>
          <p:cNvPicPr preferRelativeResize="0"/>
          <p:nvPr/>
        </p:nvPicPr>
        <p:blipFill rotWithShape="1">
          <a:blip r:embed="rId4">
            <a:alphaModFix/>
          </a:blip>
          <a:srcRect b="30976" l="0" r="0" t="30274"/>
          <a:stretch/>
        </p:blipFill>
        <p:spPr>
          <a:xfrm>
            <a:off x="4764025" y="4635862"/>
            <a:ext cx="1076326" cy="417050"/>
          </a:xfrm>
          <a:prstGeom prst="rect">
            <a:avLst/>
          </a:prstGeom>
          <a:noFill/>
          <a:ln>
            <a:noFill/>
          </a:ln>
        </p:spPr>
      </p:pic>
      <p:pic>
        <p:nvPicPr>
          <p:cNvPr id="76" name="Google Shape;76;g1b1a74ee99a_0_37"/>
          <p:cNvPicPr preferRelativeResize="0"/>
          <p:nvPr/>
        </p:nvPicPr>
        <p:blipFill rotWithShape="1">
          <a:blip r:embed="rId5">
            <a:alphaModFix/>
          </a:blip>
          <a:srcRect b="0" l="0" r="0" t="0"/>
          <a:stretch/>
        </p:blipFill>
        <p:spPr>
          <a:xfrm>
            <a:off x="2491613" y="4345077"/>
            <a:ext cx="1885950" cy="998611"/>
          </a:xfrm>
          <a:prstGeom prst="rect">
            <a:avLst/>
          </a:prstGeom>
          <a:noFill/>
          <a:ln>
            <a:noFill/>
          </a:ln>
        </p:spPr>
      </p:pic>
      <p:sp>
        <p:nvSpPr>
          <p:cNvPr id="77" name="Google Shape;77;g1b1a74ee99a_0_37"/>
          <p:cNvSpPr/>
          <p:nvPr/>
        </p:nvSpPr>
        <p:spPr>
          <a:xfrm>
            <a:off x="2178600" y="4659725"/>
            <a:ext cx="419400" cy="369300"/>
          </a:xfrm>
          <a:prstGeom prst="mathMultiply">
            <a:avLst>
              <a:gd fmla="val 5795"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1b1a74ee99a_0_37"/>
          <p:cNvSpPr/>
          <p:nvPr/>
        </p:nvSpPr>
        <p:spPr>
          <a:xfrm>
            <a:off x="4203400" y="4659738"/>
            <a:ext cx="419400" cy="369300"/>
          </a:xfrm>
          <a:prstGeom prst="mathMultiply">
            <a:avLst>
              <a:gd fmla="val 5795"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 name="Google Shape;79;g1b1a74ee99a_0_37"/>
          <p:cNvPicPr preferRelativeResize="0"/>
          <p:nvPr/>
        </p:nvPicPr>
        <p:blipFill>
          <a:blip r:embed="rId6">
            <a:alphaModFix/>
          </a:blip>
          <a:stretch>
            <a:fillRect/>
          </a:stretch>
        </p:blipFill>
        <p:spPr>
          <a:xfrm>
            <a:off x="92346" y="6181725"/>
            <a:ext cx="2152650" cy="571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b1a74ee99a_0_314"/>
          <p:cNvSpPr txBox="1"/>
          <p:nvPr>
            <p:ph type="title"/>
          </p:nvPr>
        </p:nvSpPr>
        <p:spPr>
          <a:xfrm>
            <a:off x="688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Shortening Settlements Cycles</a:t>
            </a:r>
            <a:endParaRPr b="1" sz="3200"/>
          </a:p>
        </p:txBody>
      </p:sp>
      <p:sp>
        <p:nvSpPr>
          <p:cNvPr id="290" name="Google Shape;290;g1b1a74ee99a_0_314"/>
          <p:cNvSpPr txBox="1"/>
          <p:nvPr>
            <p:ph idx="1" type="body"/>
          </p:nvPr>
        </p:nvSpPr>
        <p:spPr>
          <a:xfrm>
            <a:off x="609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Streamline, Automate, Iterate</a:t>
            </a:r>
            <a:endParaRPr sz="1700">
              <a:solidFill>
                <a:schemeClr val="dk1"/>
              </a:solidFill>
            </a:endParaRPr>
          </a:p>
        </p:txBody>
      </p:sp>
      <p:pic>
        <p:nvPicPr>
          <p:cNvPr id="291" name="Google Shape;291;g1b1a74ee99a_0_314"/>
          <p:cNvPicPr preferRelativeResize="0"/>
          <p:nvPr/>
        </p:nvPicPr>
        <p:blipFill rotWithShape="1">
          <a:blip r:embed="rId3">
            <a:alphaModFix/>
          </a:blip>
          <a:srcRect b="0" l="0" r="0" t="0"/>
          <a:stretch/>
        </p:blipFill>
        <p:spPr>
          <a:xfrm>
            <a:off x="2657062" y="1618431"/>
            <a:ext cx="6874724" cy="43900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b1a74ee99a_0_342"/>
          <p:cNvSpPr txBox="1"/>
          <p:nvPr>
            <p:ph type="title"/>
          </p:nvPr>
        </p:nvSpPr>
        <p:spPr>
          <a:xfrm>
            <a:off x="415492" y="308842"/>
            <a:ext cx="113577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Speakers</a:t>
            </a:r>
            <a:endParaRPr/>
          </a:p>
        </p:txBody>
      </p:sp>
      <p:pic>
        <p:nvPicPr>
          <p:cNvPr id="85" name="Google Shape;85;g1b1a74ee99a_0_342"/>
          <p:cNvPicPr preferRelativeResize="0"/>
          <p:nvPr/>
        </p:nvPicPr>
        <p:blipFill rotWithShape="1">
          <a:blip r:embed="rId3">
            <a:alphaModFix/>
          </a:blip>
          <a:srcRect b="0" l="0" r="0" t="0"/>
          <a:stretch/>
        </p:blipFill>
        <p:spPr>
          <a:xfrm>
            <a:off x="764750" y="4790275"/>
            <a:ext cx="952500" cy="952500"/>
          </a:xfrm>
          <a:prstGeom prst="ellipse">
            <a:avLst/>
          </a:prstGeom>
          <a:noFill/>
          <a:ln cap="flat" cmpd="sng" w="19050">
            <a:solidFill>
              <a:srgbClr val="00A3E1"/>
            </a:solidFill>
            <a:prstDash val="solid"/>
            <a:round/>
            <a:headEnd len="sm" w="sm" type="none"/>
            <a:tailEnd len="sm" w="sm" type="none"/>
          </a:ln>
          <a:effectLst>
            <a:outerShdw blurRad="57150" rotWithShape="0" algn="bl" dir="5400000" dist="19050">
              <a:srgbClr val="000000">
                <a:alpha val="50000"/>
              </a:srgbClr>
            </a:outerShdw>
          </a:effectLst>
        </p:spPr>
      </p:pic>
      <p:pic>
        <p:nvPicPr>
          <p:cNvPr id="86" name="Google Shape;86;g1b1a74ee99a_0_342"/>
          <p:cNvPicPr preferRelativeResize="0"/>
          <p:nvPr/>
        </p:nvPicPr>
        <p:blipFill rotWithShape="1">
          <a:blip r:embed="rId4">
            <a:alphaModFix/>
          </a:blip>
          <a:srcRect b="0" l="0" r="0" t="0"/>
          <a:stretch/>
        </p:blipFill>
        <p:spPr>
          <a:xfrm>
            <a:off x="764750" y="3692613"/>
            <a:ext cx="952500" cy="952500"/>
          </a:xfrm>
          <a:prstGeom prst="ellipse">
            <a:avLst/>
          </a:prstGeom>
          <a:noFill/>
          <a:ln cap="flat" cmpd="sng" w="19050">
            <a:solidFill>
              <a:srgbClr val="00A3E1"/>
            </a:solidFill>
            <a:prstDash val="solid"/>
            <a:round/>
            <a:headEnd len="sm" w="sm" type="none"/>
            <a:tailEnd len="sm" w="sm" type="none"/>
          </a:ln>
          <a:effectLst>
            <a:outerShdw blurRad="57150" rotWithShape="0" algn="bl" dir="5400000" dist="19050">
              <a:srgbClr val="000000">
                <a:alpha val="50000"/>
              </a:srgbClr>
            </a:outerShdw>
          </a:effectLst>
        </p:spPr>
      </p:pic>
      <p:pic>
        <p:nvPicPr>
          <p:cNvPr id="87" name="Google Shape;87;g1b1a74ee99a_0_342"/>
          <p:cNvPicPr preferRelativeResize="0"/>
          <p:nvPr/>
        </p:nvPicPr>
        <p:blipFill rotWithShape="1">
          <a:blip r:embed="rId5">
            <a:alphaModFix/>
          </a:blip>
          <a:srcRect b="0" l="0" r="0" t="0"/>
          <a:stretch/>
        </p:blipFill>
        <p:spPr>
          <a:xfrm>
            <a:off x="764750" y="2594975"/>
            <a:ext cx="952500" cy="952500"/>
          </a:xfrm>
          <a:prstGeom prst="ellipse">
            <a:avLst/>
          </a:prstGeom>
          <a:noFill/>
          <a:ln cap="flat" cmpd="sng" w="19050">
            <a:solidFill>
              <a:srgbClr val="00A3E1"/>
            </a:solidFill>
            <a:prstDash val="solid"/>
            <a:round/>
            <a:headEnd len="sm" w="sm" type="none"/>
            <a:tailEnd len="sm" w="sm" type="none"/>
          </a:ln>
          <a:effectLst>
            <a:outerShdw blurRad="57150" rotWithShape="0" algn="bl" dir="5400000" dist="19050">
              <a:srgbClr val="000000">
                <a:alpha val="50000"/>
              </a:srgbClr>
            </a:outerShdw>
          </a:effectLst>
        </p:spPr>
      </p:pic>
      <p:pic>
        <p:nvPicPr>
          <p:cNvPr id="88" name="Google Shape;88;g1b1a74ee99a_0_342"/>
          <p:cNvPicPr preferRelativeResize="0"/>
          <p:nvPr/>
        </p:nvPicPr>
        <p:blipFill rotWithShape="1">
          <a:blip r:embed="rId6">
            <a:alphaModFix/>
          </a:blip>
          <a:srcRect b="0" l="0" r="0" t="0"/>
          <a:stretch/>
        </p:blipFill>
        <p:spPr>
          <a:xfrm>
            <a:off x="764750" y="1459449"/>
            <a:ext cx="952500" cy="952500"/>
          </a:xfrm>
          <a:prstGeom prst="ellipse">
            <a:avLst/>
          </a:prstGeom>
          <a:noFill/>
          <a:ln cap="flat" cmpd="sng" w="19050">
            <a:solidFill>
              <a:srgbClr val="00A3E1"/>
            </a:solidFill>
            <a:prstDash val="solid"/>
            <a:round/>
            <a:headEnd len="sm" w="sm" type="none"/>
            <a:tailEnd len="sm" w="sm" type="none"/>
          </a:ln>
          <a:effectLst>
            <a:outerShdw blurRad="57150" rotWithShape="0" algn="bl" dir="5400000" dist="19050">
              <a:srgbClr val="000000">
                <a:alpha val="50000"/>
              </a:srgbClr>
            </a:outerShdw>
          </a:effectLst>
        </p:spPr>
      </p:pic>
      <p:sp>
        <p:nvSpPr>
          <p:cNvPr id="89" name="Google Shape;89;g1b1a74ee99a_0_342"/>
          <p:cNvSpPr txBox="1"/>
          <p:nvPr/>
        </p:nvSpPr>
        <p:spPr>
          <a:xfrm>
            <a:off x="2205100" y="1627900"/>
            <a:ext cx="50004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Medium"/>
                <a:ea typeface="DM Sans Medium"/>
                <a:cs typeface="DM Sans Medium"/>
                <a:sym typeface="DM Sans Medium"/>
              </a:rPr>
              <a:t>Antoine Amend</a:t>
            </a:r>
            <a:endParaRPr i="0" sz="1400" u="none" cap="none" strike="noStrike">
              <a:solidFill>
                <a:srgbClr val="000000"/>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a:ea typeface="DM Sans"/>
                <a:cs typeface="DM Sans"/>
                <a:sym typeface="DM Sans"/>
              </a:rPr>
              <a:t>Sr Tec</a:t>
            </a:r>
            <a:r>
              <a:rPr lang="en" sz="1500">
                <a:solidFill>
                  <a:srgbClr val="1B5162"/>
                </a:solidFill>
                <a:latin typeface="DM Sans"/>
                <a:ea typeface="DM Sans"/>
                <a:cs typeface="DM Sans"/>
                <a:sym typeface="DM Sans"/>
              </a:rPr>
              <a:t>hnic</a:t>
            </a:r>
            <a:r>
              <a:rPr i="0" lang="en" sz="1400" u="none" cap="none" strike="noStrike">
                <a:solidFill>
                  <a:srgbClr val="000000"/>
                </a:solidFill>
                <a:latin typeface="DM Sans"/>
                <a:ea typeface="DM Sans"/>
                <a:cs typeface="DM Sans"/>
                <a:sym typeface="DM Sans"/>
              </a:rPr>
              <a:t>al Director - Databricks</a:t>
            </a:r>
            <a:endParaRPr i="0" sz="1400" u="none" cap="none" strike="noStrike">
              <a:solidFill>
                <a:srgbClr val="000000"/>
              </a:solidFill>
              <a:latin typeface="DM Sans"/>
              <a:ea typeface="DM Sans"/>
              <a:cs typeface="DM Sans"/>
              <a:sym typeface="DM Sans"/>
            </a:endParaRPr>
          </a:p>
        </p:txBody>
      </p:sp>
      <p:sp>
        <p:nvSpPr>
          <p:cNvPr id="90" name="Google Shape;90;g1b1a74ee99a_0_342"/>
          <p:cNvSpPr txBox="1"/>
          <p:nvPr/>
        </p:nvSpPr>
        <p:spPr>
          <a:xfrm>
            <a:off x="2205100" y="2751200"/>
            <a:ext cx="5000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Medium"/>
                <a:ea typeface="DM Sans Medium"/>
                <a:cs typeface="DM Sans Medium"/>
                <a:sym typeface="DM Sans Medium"/>
              </a:rPr>
              <a:t>Ashley Trainor</a:t>
            </a:r>
            <a:endParaRPr i="0" sz="1400" u="none" cap="none" strike="noStrike">
              <a:solidFill>
                <a:srgbClr val="000000"/>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a:ea typeface="DM Sans"/>
                <a:cs typeface="DM Sans"/>
                <a:sym typeface="DM Sans"/>
              </a:rPr>
              <a:t>Sr Solution Architect - Databricks</a:t>
            </a:r>
            <a:endParaRPr i="0" sz="1400" u="none" cap="none" strike="noStrike">
              <a:solidFill>
                <a:srgbClr val="000000"/>
              </a:solidFill>
              <a:latin typeface="DM Sans"/>
              <a:ea typeface="DM Sans"/>
              <a:cs typeface="DM Sans"/>
              <a:sym typeface="DM Sans"/>
            </a:endParaRPr>
          </a:p>
        </p:txBody>
      </p:sp>
      <p:sp>
        <p:nvSpPr>
          <p:cNvPr id="91" name="Google Shape;91;g1b1a74ee99a_0_342"/>
          <p:cNvSpPr txBox="1"/>
          <p:nvPr/>
        </p:nvSpPr>
        <p:spPr>
          <a:xfrm>
            <a:off x="2205100" y="3861075"/>
            <a:ext cx="5000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Medium"/>
                <a:ea typeface="DM Sans Medium"/>
                <a:cs typeface="DM Sans Medium"/>
                <a:sym typeface="DM Sans Medium"/>
              </a:rPr>
              <a:t>Stephen Goldbaum</a:t>
            </a:r>
            <a:endParaRPr i="0" sz="1400" u="none" cap="none" strike="noStrike">
              <a:solidFill>
                <a:srgbClr val="000000"/>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Montserrat"/>
                <a:ea typeface="Montserrat"/>
                <a:cs typeface="Montserrat"/>
                <a:sym typeface="Montserrat"/>
              </a:rPr>
              <a:t>Distinguished Engineer - Morgan Stanley</a:t>
            </a:r>
            <a:endParaRPr i="0" sz="1400" u="none" cap="none" strike="noStrike">
              <a:solidFill>
                <a:srgbClr val="000000"/>
              </a:solidFill>
              <a:latin typeface="Montserrat"/>
              <a:ea typeface="Montserrat"/>
              <a:cs typeface="Montserrat"/>
              <a:sym typeface="Montserrat"/>
            </a:endParaRPr>
          </a:p>
        </p:txBody>
      </p:sp>
      <p:sp>
        <p:nvSpPr>
          <p:cNvPr id="92" name="Google Shape;92;g1b1a74ee99a_0_342"/>
          <p:cNvSpPr txBox="1"/>
          <p:nvPr/>
        </p:nvSpPr>
        <p:spPr>
          <a:xfrm>
            <a:off x="2205100" y="4958725"/>
            <a:ext cx="5000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Medium"/>
                <a:ea typeface="DM Sans Medium"/>
                <a:cs typeface="DM Sans Medium"/>
                <a:sym typeface="DM Sans Medium"/>
              </a:rPr>
              <a:t>Ephrim Stanley</a:t>
            </a:r>
            <a:endParaRPr i="0" sz="1400" u="none" cap="none" strike="noStrike">
              <a:solidFill>
                <a:srgbClr val="000000"/>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a:ea typeface="DM Sans"/>
                <a:cs typeface="DM Sans"/>
                <a:sym typeface="DM Sans"/>
              </a:rPr>
              <a:t>Technology Fellow - Goldman Sachs</a:t>
            </a:r>
            <a:endParaRPr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1b1a74ee99a_0_62"/>
          <p:cNvSpPr txBox="1"/>
          <p:nvPr/>
        </p:nvSpPr>
        <p:spPr>
          <a:xfrm>
            <a:off x="764775" y="3368975"/>
            <a:ext cx="10659300" cy="32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 sz="2900">
                <a:solidFill>
                  <a:srgbClr val="0086BF"/>
                </a:solidFill>
                <a:latin typeface="Montserrat Light"/>
                <a:ea typeface="Montserrat Light"/>
                <a:cs typeface="Montserrat Light"/>
                <a:sym typeface="Montserrat Light"/>
              </a:rPr>
              <a:t>“Nothing Good Happens between Trade and Settle Date”</a:t>
            </a:r>
            <a:endParaRPr sz="2900">
              <a:solidFill>
                <a:srgbClr val="0086BF"/>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b1a74ee99a_0_67"/>
          <p:cNvSpPr txBox="1"/>
          <p:nvPr/>
        </p:nvSpPr>
        <p:spPr>
          <a:xfrm>
            <a:off x="695847" y="1689325"/>
            <a:ext cx="5325900" cy="8313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u="none" cap="none" strike="noStrike">
                <a:solidFill>
                  <a:srgbClr val="1B5162"/>
                </a:solidFill>
                <a:latin typeface="Montserrat"/>
                <a:ea typeface="Montserrat"/>
                <a:cs typeface="Montserrat"/>
                <a:sym typeface="Montserrat"/>
              </a:rPr>
              <a:t>Motivations</a:t>
            </a:r>
            <a:endParaRPr b="1"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Create a frictionless system between market participants</a:t>
            </a:r>
            <a:endParaRPr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Reduce risks for periods of high volatility, hence margins</a:t>
            </a:r>
            <a:endParaRPr i="0" u="none" cap="none" strike="noStrike">
              <a:solidFill>
                <a:srgbClr val="FF5F46"/>
              </a:solidFill>
              <a:latin typeface="Montserrat"/>
              <a:ea typeface="Montserrat"/>
              <a:cs typeface="Montserrat"/>
              <a:sym typeface="Montserrat"/>
            </a:endParaRPr>
          </a:p>
        </p:txBody>
      </p:sp>
      <p:sp>
        <p:nvSpPr>
          <p:cNvPr id="103" name="Google Shape;103;g1b1a74ee99a_0_67"/>
          <p:cNvSpPr txBox="1"/>
          <p:nvPr/>
        </p:nvSpPr>
        <p:spPr>
          <a:xfrm>
            <a:off x="695847" y="2763950"/>
            <a:ext cx="5325900" cy="8313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u="none" cap="none" strike="noStrike">
                <a:solidFill>
                  <a:srgbClr val="1B5162"/>
                </a:solidFill>
                <a:latin typeface="Montserrat"/>
                <a:ea typeface="Montserrat"/>
                <a:cs typeface="Montserrat"/>
                <a:sym typeface="Montserrat"/>
              </a:rPr>
              <a:t>Challenges</a:t>
            </a:r>
            <a:endParaRPr b="1"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Back offices are known for legacy systems and data silos</a:t>
            </a:r>
            <a:endParaRPr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Transfer of information requires tedious reconciliation</a:t>
            </a:r>
            <a:endParaRPr i="0" u="none" cap="none" strike="noStrike">
              <a:solidFill>
                <a:srgbClr val="1B5162"/>
              </a:solidFill>
              <a:latin typeface="Montserrat"/>
              <a:ea typeface="Montserrat"/>
              <a:cs typeface="Montserrat"/>
              <a:sym typeface="Montserrat"/>
            </a:endParaRPr>
          </a:p>
        </p:txBody>
      </p:sp>
      <p:sp>
        <p:nvSpPr>
          <p:cNvPr id="104" name="Google Shape;104;g1b1a74ee99a_0_67"/>
          <p:cNvSpPr txBox="1"/>
          <p:nvPr/>
        </p:nvSpPr>
        <p:spPr>
          <a:xfrm>
            <a:off x="695850" y="3838575"/>
            <a:ext cx="5325900" cy="8313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u="none" cap="none" strike="noStrike">
                <a:solidFill>
                  <a:srgbClr val="1B5162"/>
                </a:solidFill>
                <a:latin typeface="Montserrat"/>
                <a:ea typeface="Montserrat"/>
                <a:cs typeface="Montserrat"/>
                <a:sym typeface="Montserrat"/>
              </a:rPr>
              <a:t>Solutions</a:t>
            </a:r>
            <a:endParaRPr b="1"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Machine interpretable data and calculation</a:t>
            </a:r>
            <a:endParaRPr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Harmonization of data across organizations</a:t>
            </a:r>
            <a:endParaRPr i="0" u="none" cap="none" strike="noStrike">
              <a:solidFill>
                <a:srgbClr val="1B5162"/>
              </a:solidFill>
              <a:latin typeface="Montserrat"/>
              <a:ea typeface="Montserrat"/>
              <a:cs typeface="Montserrat"/>
              <a:sym typeface="Montserrat"/>
            </a:endParaRPr>
          </a:p>
        </p:txBody>
      </p:sp>
      <p:grpSp>
        <p:nvGrpSpPr>
          <p:cNvPr id="105" name="Google Shape;105;g1b1a74ee99a_0_67"/>
          <p:cNvGrpSpPr/>
          <p:nvPr/>
        </p:nvGrpSpPr>
        <p:grpSpPr>
          <a:xfrm>
            <a:off x="6444103" y="1571671"/>
            <a:ext cx="4476175" cy="4217592"/>
            <a:chOff x="2256566" y="677104"/>
            <a:chExt cx="4036590" cy="3941675"/>
          </a:xfrm>
        </p:grpSpPr>
        <p:sp>
          <p:nvSpPr>
            <p:cNvPr id="106" name="Google Shape;106;g1b1a74ee99a_0_67"/>
            <p:cNvSpPr/>
            <p:nvPr/>
          </p:nvSpPr>
          <p:spPr>
            <a:xfrm rot="-6597333">
              <a:off x="4296826" y="3950027"/>
              <a:ext cx="586303" cy="586303"/>
            </a:xfrm>
            <a:prstGeom prst="ellipse">
              <a:avLst/>
            </a:prstGeom>
            <a:solidFill>
              <a:srgbClr val="83E3D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07" name="Google Shape;107;g1b1a74ee99a_0_67"/>
            <p:cNvSpPr/>
            <p:nvPr/>
          </p:nvSpPr>
          <p:spPr>
            <a:xfrm rot="-6599386">
              <a:off x="2318596" y="1407533"/>
              <a:ext cx="440541" cy="440541"/>
            </a:xfrm>
            <a:prstGeom prst="ellipse">
              <a:avLst/>
            </a:prstGeom>
            <a:solidFill>
              <a:srgbClr val="83E3D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08" name="Google Shape;108;g1b1a74ee99a_0_67"/>
            <p:cNvSpPr/>
            <p:nvPr/>
          </p:nvSpPr>
          <p:spPr>
            <a:xfrm rot="-6598839">
              <a:off x="2887641" y="2346983"/>
              <a:ext cx="1199287" cy="1199287"/>
            </a:xfrm>
            <a:prstGeom prst="ellipse">
              <a:avLst/>
            </a:prstGeom>
            <a:solidFill>
              <a:srgbClr val="83E3D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09" name="Google Shape;109;g1b1a74ee99a_0_67"/>
            <p:cNvSpPr/>
            <p:nvPr/>
          </p:nvSpPr>
          <p:spPr>
            <a:xfrm rot="-6598620">
              <a:off x="4374916" y="913763"/>
              <a:ext cx="1681581" cy="1681581"/>
            </a:xfrm>
            <a:prstGeom prst="ellipse">
              <a:avLst/>
            </a:prstGeom>
            <a:solidFill>
              <a:srgbClr val="83E3D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10" name="Google Shape;110;g1b1a74ee99a_0_67"/>
            <p:cNvSpPr/>
            <p:nvPr/>
          </p:nvSpPr>
          <p:spPr>
            <a:xfrm rot="-6597866">
              <a:off x="2661829" y="2208216"/>
              <a:ext cx="629106" cy="629106"/>
            </a:xfrm>
            <a:prstGeom prst="ellipse">
              <a:avLst/>
            </a:prstGeom>
            <a:solidFill>
              <a:srgbClr val="1B786E"/>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11" name="Google Shape;111;g1b1a74ee99a_0_67"/>
            <p:cNvSpPr/>
            <p:nvPr/>
          </p:nvSpPr>
          <p:spPr>
            <a:xfrm rot="-6597701">
              <a:off x="3267625" y="1113818"/>
              <a:ext cx="274172" cy="274172"/>
            </a:xfrm>
            <a:prstGeom prst="ellipse">
              <a:avLst/>
            </a:prstGeom>
            <a:solidFill>
              <a:srgbClr val="83E3D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grpSp>
        <p:nvGrpSpPr>
          <p:cNvPr id="112" name="Google Shape;112;g1b1a74ee99a_0_67"/>
          <p:cNvGrpSpPr/>
          <p:nvPr/>
        </p:nvGrpSpPr>
        <p:grpSpPr>
          <a:xfrm>
            <a:off x="8873289" y="2790039"/>
            <a:ext cx="2705938" cy="2611014"/>
            <a:chOff x="4447194" y="1815766"/>
            <a:chExt cx="2440200" cy="2440200"/>
          </a:xfrm>
        </p:grpSpPr>
        <p:sp>
          <p:nvSpPr>
            <p:cNvPr id="113" name="Google Shape;113;g1b1a74ee99a_0_67"/>
            <p:cNvSpPr/>
            <p:nvPr/>
          </p:nvSpPr>
          <p:spPr>
            <a:xfrm>
              <a:off x="4447194" y="1815766"/>
              <a:ext cx="2440200" cy="2440200"/>
            </a:xfrm>
            <a:prstGeom prst="ellipse">
              <a:avLst/>
            </a:prstGeom>
            <a:solidFill>
              <a:srgbClr val="155B54"/>
            </a:solidFill>
            <a:ln>
              <a:noFill/>
            </a:ln>
            <a:effectLst>
              <a:outerShdw blurRad="228600" rotWithShape="0" algn="tl" dir="5400000" dist="50800">
                <a:srgbClr val="000000">
                  <a:alpha val="54509"/>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14" name="Google Shape;114;g1b1a74ee99a_0_67"/>
            <p:cNvSpPr txBox="1"/>
            <p:nvPr/>
          </p:nvSpPr>
          <p:spPr>
            <a:xfrm>
              <a:off x="4735950" y="2504275"/>
              <a:ext cx="1862700" cy="11634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DM Sans"/>
                  <a:ea typeface="DM Sans"/>
                  <a:cs typeface="DM Sans"/>
                  <a:sym typeface="DM Sans"/>
                </a:rPr>
                <a:t>Interoperability</a:t>
              </a:r>
              <a:endParaRPr b="0" i="0" sz="1400" u="none" cap="none" strike="noStrike">
                <a:solidFill>
                  <a:srgbClr val="FFFFFF"/>
                </a:solidFill>
                <a:latin typeface="DM Sans"/>
                <a:ea typeface="DM Sans"/>
                <a:cs typeface="DM Sans"/>
                <a:sym typeface="DM Sans"/>
              </a:endParaRPr>
            </a:p>
          </p:txBody>
        </p:sp>
      </p:grpSp>
      <p:grpSp>
        <p:nvGrpSpPr>
          <p:cNvPr id="115" name="Google Shape;115;g1b1a74ee99a_0_67"/>
          <p:cNvGrpSpPr/>
          <p:nvPr/>
        </p:nvGrpSpPr>
        <p:grpSpPr>
          <a:xfrm>
            <a:off x="7897169" y="2317407"/>
            <a:ext cx="1578852" cy="1523466"/>
            <a:chOff x="3490737" y="1374053"/>
            <a:chExt cx="1423800" cy="1423800"/>
          </a:xfrm>
        </p:grpSpPr>
        <p:sp>
          <p:nvSpPr>
            <p:cNvPr id="116" name="Google Shape;116;g1b1a74ee99a_0_67"/>
            <p:cNvSpPr/>
            <p:nvPr/>
          </p:nvSpPr>
          <p:spPr>
            <a:xfrm>
              <a:off x="3490737" y="1374053"/>
              <a:ext cx="1423800" cy="1423800"/>
            </a:xfrm>
            <a:prstGeom prst="ellipse">
              <a:avLst/>
            </a:prstGeom>
            <a:solidFill>
              <a:srgbClr val="1D7E74"/>
            </a:solidFill>
            <a:ln>
              <a:noFill/>
            </a:ln>
            <a:effectLst>
              <a:outerShdw blurRad="228600" rotWithShape="0" algn="tl" dir="5400000" dist="50800">
                <a:srgbClr val="000000">
                  <a:alpha val="54509"/>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17" name="Google Shape;117;g1b1a74ee99a_0_67"/>
            <p:cNvSpPr txBox="1"/>
            <p:nvPr/>
          </p:nvSpPr>
          <p:spPr>
            <a:xfrm>
              <a:off x="3626101" y="1613603"/>
              <a:ext cx="1134900" cy="9447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DM Sans"/>
                  <a:ea typeface="DM Sans"/>
                  <a:cs typeface="DM Sans"/>
                  <a:sym typeface="DM Sans"/>
                </a:rPr>
                <a:t>Standards</a:t>
              </a:r>
              <a:endParaRPr b="0" i="0" sz="1400" u="none" cap="none" strike="noStrike">
                <a:solidFill>
                  <a:srgbClr val="FFFFFF"/>
                </a:solidFill>
                <a:latin typeface="DM Sans"/>
                <a:ea typeface="DM Sans"/>
                <a:cs typeface="DM Sans"/>
                <a:sym typeface="DM Sans"/>
              </a:endParaRPr>
            </a:p>
          </p:txBody>
        </p:sp>
      </p:grpSp>
      <p:grpSp>
        <p:nvGrpSpPr>
          <p:cNvPr id="118" name="Google Shape;118;g1b1a74ee99a_0_67"/>
          <p:cNvGrpSpPr/>
          <p:nvPr/>
        </p:nvGrpSpPr>
        <p:grpSpPr>
          <a:xfrm>
            <a:off x="7518747" y="3991198"/>
            <a:ext cx="1662019" cy="1603716"/>
            <a:chOff x="644203" y="3718814"/>
            <a:chExt cx="1498800" cy="1498800"/>
          </a:xfrm>
        </p:grpSpPr>
        <p:sp>
          <p:nvSpPr>
            <p:cNvPr id="119" name="Google Shape;119;g1b1a74ee99a_0_67"/>
            <p:cNvSpPr/>
            <p:nvPr/>
          </p:nvSpPr>
          <p:spPr>
            <a:xfrm>
              <a:off x="644203" y="3718814"/>
              <a:ext cx="1498800" cy="1498800"/>
            </a:xfrm>
            <a:prstGeom prst="ellipse">
              <a:avLst/>
            </a:prstGeom>
            <a:solidFill>
              <a:srgbClr val="1B786E"/>
            </a:solidFill>
            <a:ln>
              <a:noFill/>
            </a:ln>
            <a:effectLst>
              <a:outerShdw blurRad="228600" rotWithShape="0" algn="tl" dir="5400000" dist="50800">
                <a:srgbClr val="000000">
                  <a:alpha val="54509"/>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20" name="Google Shape;120;g1b1a74ee99a_0_67"/>
            <p:cNvSpPr txBox="1"/>
            <p:nvPr/>
          </p:nvSpPr>
          <p:spPr>
            <a:xfrm>
              <a:off x="762408" y="3995871"/>
              <a:ext cx="1272300" cy="9447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DM Sans"/>
                  <a:ea typeface="DM Sans"/>
                  <a:cs typeface="DM Sans"/>
                  <a:sym typeface="DM Sans"/>
                </a:rPr>
                <a:t>Collaboration</a:t>
              </a:r>
              <a:endParaRPr b="0" i="0" sz="1400" u="none" cap="none" strike="noStrike">
                <a:solidFill>
                  <a:srgbClr val="FFFFFF"/>
                </a:solidFill>
                <a:latin typeface="DM Sans"/>
                <a:ea typeface="DM Sans"/>
                <a:cs typeface="DM Sans"/>
                <a:sym typeface="DM Sans"/>
              </a:endParaRPr>
            </a:p>
          </p:txBody>
        </p:sp>
      </p:grpSp>
      <p:sp>
        <p:nvSpPr>
          <p:cNvPr id="121" name="Google Shape;121;g1b1a74ee99a_0_67"/>
          <p:cNvSpPr txBox="1"/>
          <p:nvPr>
            <p:ph type="title"/>
          </p:nvPr>
        </p:nvSpPr>
        <p:spPr>
          <a:xfrm>
            <a:off x="688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Shortening Settlements Cycles</a:t>
            </a:r>
            <a:endParaRPr b="1" sz="3200"/>
          </a:p>
        </p:txBody>
      </p:sp>
      <p:sp>
        <p:nvSpPr>
          <p:cNvPr id="122" name="Google Shape;122;g1b1a74ee99a_0_67"/>
          <p:cNvSpPr txBox="1"/>
          <p:nvPr>
            <p:ph idx="1" type="body"/>
          </p:nvPr>
        </p:nvSpPr>
        <p:spPr>
          <a:xfrm>
            <a:off x="609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Streamlining operations through open source initiatives</a:t>
            </a:r>
            <a:endParaRPr sz="1700">
              <a:solidFill>
                <a:schemeClr val="dk1"/>
              </a:solidFill>
            </a:endParaRPr>
          </a:p>
        </p:txBody>
      </p:sp>
      <p:pic>
        <p:nvPicPr>
          <p:cNvPr id="123" name="Google Shape;123;g1b1a74ee99a_0_67"/>
          <p:cNvPicPr preferRelativeResize="0"/>
          <p:nvPr/>
        </p:nvPicPr>
        <p:blipFill rotWithShape="1">
          <a:blip r:embed="rId3">
            <a:alphaModFix/>
          </a:blip>
          <a:srcRect b="0" l="0" r="0" t="0"/>
          <a:stretch/>
        </p:blipFill>
        <p:spPr>
          <a:xfrm>
            <a:off x="701661" y="4962899"/>
            <a:ext cx="1476934" cy="829775"/>
          </a:xfrm>
          <a:prstGeom prst="rect">
            <a:avLst/>
          </a:prstGeom>
          <a:noFill/>
          <a:ln>
            <a:noFill/>
          </a:ln>
        </p:spPr>
      </p:pic>
      <p:pic>
        <p:nvPicPr>
          <p:cNvPr id="124" name="Google Shape;124;g1b1a74ee99a_0_67"/>
          <p:cNvPicPr preferRelativeResize="0"/>
          <p:nvPr/>
        </p:nvPicPr>
        <p:blipFill rotWithShape="1">
          <a:blip r:embed="rId4">
            <a:alphaModFix/>
          </a:blip>
          <a:srcRect b="30976" l="0" r="0" t="30274"/>
          <a:stretch/>
        </p:blipFill>
        <p:spPr>
          <a:xfrm>
            <a:off x="4764025" y="5169262"/>
            <a:ext cx="1076326" cy="417050"/>
          </a:xfrm>
          <a:prstGeom prst="rect">
            <a:avLst/>
          </a:prstGeom>
          <a:noFill/>
          <a:ln>
            <a:noFill/>
          </a:ln>
        </p:spPr>
      </p:pic>
      <p:pic>
        <p:nvPicPr>
          <p:cNvPr id="125" name="Google Shape;125;g1b1a74ee99a_0_67"/>
          <p:cNvPicPr preferRelativeResize="0"/>
          <p:nvPr/>
        </p:nvPicPr>
        <p:blipFill rotWithShape="1">
          <a:blip r:embed="rId5">
            <a:alphaModFix/>
          </a:blip>
          <a:srcRect b="0" l="0" r="0" t="0"/>
          <a:stretch/>
        </p:blipFill>
        <p:spPr>
          <a:xfrm>
            <a:off x="2491613" y="4878477"/>
            <a:ext cx="1885950" cy="998611"/>
          </a:xfrm>
          <a:prstGeom prst="rect">
            <a:avLst/>
          </a:prstGeom>
          <a:noFill/>
          <a:ln>
            <a:noFill/>
          </a:ln>
        </p:spPr>
      </p:pic>
      <p:sp>
        <p:nvSpPr>
          <p:cNvPr id="126" name="Google Shape;126;g1b1a74ee99a_0_67"/>
          <p:cNvSpPr/>
          <p:nvPr/>
        </p:nvSpPr>
        <p:spPr>
          <a:xfrm>
            <a:off x="2178600" y="5193125"/>
            <a:ext cx="419400" cy="369300"/>
          </a:xfrm>
          <a:prstGeom prst="mathMultiply">
            <a:avLst>
              <a:gd fmla="val 5795" name="adj1"/>
            </a:avLst>
          </a:pr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b1a74ee99a_0_67"/>
          <p:cNvSpPr/>
          <p:nvPr/>
        </p:nvSpPr>
        <p:spPr>
          <a:xfrm>
            <a:off x="4203400" y="5193138"/>
            <a:ext cx="419400" cy="369300"/>
          </a:xfrm>
          <a:prstGeom prst="mathMultiply">
            <a:avLst>
              <a:gd fmla="val 5795" name="adj1"/>
            </a:avLst>
          </a:pr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b1a74ee99a_0_126"/>
          <p:cNvSpPr txBox="1"/>
          <p:nvPr>
            <p:ph type="title"/>
          </p:nvPr>
        </p:nvSpPr>
        <p:spPr>
          <a:xfrm>
            <a:off x="688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Data Culture</a:t>
            </a:r>
            <a:endParaRPr b="1" sz="3200"/>
          </a:p>
        </p:txBody>
      </p:sp>
      <p:sp>
        <p:nvSpPr>
          <p:cNvPr id="133" name="Google Shape;133;g1b1a74ee99a_0_126"/>
          <p:cNvSpPr txBox="1"/>
          <p:nvPr>
            <p:ph idx="1" type="body"/>
          </p:nvPr>
        </p:nvSpPr>
        <p:spPr>
          <a:xfrm>
            <a:off x="609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Organizations that focus on open source do not “just comply”, they win</a:t>
            </a:r>
            <a:endParaRPr sz="1700">
              <a:solidFill>
                <a:schemeClr val="dk1"/>
              </a:solidFill>
            </a:endParaRPr>
          </a:p>
          <a:p>
            <a:pPr indent="0" lvl="0" marL="0" marR="0" rtl="0" algn="l">
              <a:lnSpc>
                <a:spcPct val="10000"/>
              </a:lnSpc>
              <a:spcBef>
                <a:spcPts val="0"/>
              </a:spcBef>
              <a:spcAft>
                <a:spcPts val="0"/>
              </a:spcAft>
              <a:buNone/>
            </a:pPr>
            <a:r>
              <a:t/>
            </a:r>
            <a:endParaRPr sz="1700">
              <a:solidFill>
                <a:schemeClr val="dk1"/>
              </a:solidFill>
            </a:endParaRPr>
          </a:p>
        </p:txBody>
      </p:sp>
      <p:pic>
        <p:nvPicPr>
          <p:cNvPr id="134" name="Google Shape;134;g1b1a74ee99a_0_126"/>
          <p:cNvPicPr preferRelativeResize="0"/>
          <p:nvPr/>
        </p:nvPicPr>
        <p:blipFill rotWithShape="1">
          <a:blip r:embed="rId3">
            <a:alphaModFix/>
          </a:blip>
          <a:srcRect b="0" l="0" r="0" t="0"/>
          <a:stretch/>
        </p:blipFill>
        <p:spPr>
          <a:xfrm>
            <a:off x="2561263" y="1990725"/>
            <a:ext cx="6913874" cy="3605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b1a74ee99a_0_1510"/>
          <p:cNvSpPr txBox="1"/>
          <p:nvPr>
            <p:ph type="title"/>
          </p:nvPr>
        </p:nvSpPr>
        <p:spPr>
          <a:xfrm>
            <a:off x="1069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delta-io/delta</a:t>
            </a:r>
            <a:endParaRPr b="1" sz="3200"/>
          </a:p>
        </p:txBody>
      </p:sp>
      <p:sp>
        <p:nvSpPr>
          <p:cNvPr id="140" name="Google Shape;140;g1b1a74ee99a_0_1510"/>
          <p:cNvSpPr txBox="1"/>
          <p:nvPr>
            <p:ph idx="1" type="body"/>
          </p:nvPr>
        </p:nvSpPr>
        <p:spPr>
          <a:xfrm>
            <a:off x="990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Harmonization with open data standards</a:t>
            </a:r>
            <a:endParaRPr sz="1700">
              <a:solidFill>
                <a:schemeClr val="dk1"/>
              </a:solidFill>
            </a:endParaRPr>
          </a:p>
        </p:txBody>
      </p:sp>
      <p:pic>
        <p:nvPicPr>
          <p:cNvPr id="141" name="Google Shape;141;g1b1a74ee99a_0_1510"/>
          <p:cNvPicPr preferRelativeResize="0"/>
          <p:nvPr/>
        </p:nvPicPr>
        <p:blipFill rotWithShape="1">
          <a:blip r:embed="rId3">
            <a:alphaModFix/>
          </a:blip>
          <a:srcRect b="0" l="0" r="0" t="0"/>
          <a:stretch/>
        </p:blipFill>
        <p:spPr>
          <a:xfrm>
            <a:off x="447525" y="350015"/>
            <a:ext cx="504000" cy="504000"/>
          </a:xfrm>
          <a:prstGeom prst="rect">
            <a:avLst/>
          </a:prstGeom>
          <a:noFill/>
          <a:ln>
            <a:noFill/>
          </a:ln>
        </p:spPr>
      </p:pic>
      <p:pic>
        <p:nvPicPr>
          <p:cNvPr id="142" name="Google Shape;142;g1b1a74ee99a_0_1510"/>
          <p:cNvPicPr preferRelativeResize="0"/>
          <p:nvPr/>
        </p:nvPicPr>
        <p:blipFill>
          <a:blip r:embed="rId4">
            <a:alphaModFix amt="71000"/>
          </a:blip>
          <a:stretch>
            <a:fillRect/>
          </a:stretch>
        </p:blipFill>
        <p:spPr>
          <a:xfrm>
            <a:off x="875324" y="2352675"/>
            <a:ext cx="5951799" cy="3412225"/>
          </a:xfrm>
          <a:prstGeom prst="rect">
            <a:avLst/>
          </a:prstGeom>
          <a:noFill/>
          <a:ln>
            <a:noFill/>
          </a:ln>
        </p:spPr>
      </p:pic>
      <p:grpSp>
        <p:nvGrpSpPr>
          <p:cNvPr id="143" name="Google Shape;143;g1b1a74ee99a_0_1510"/>
          <p:cNvGrpSpPr/>
          <p:nvPr/>
        </p:nvGrpSpPr>
        <p:grpSpPr>
          <a:xfrm>
            <a:off x="2132105" y="3383337"/>
            <a:ext cx="3438242" cy="1568916"/>
            <a:chOff x="903300" y="3589783"/>
            <a:chExt cx="4583100" cy="2091888"/>
          </a:xfrm>
        </p:grpSpPr>
        <p:sp>
          <p:nvSpPr>
            <p:cNvPr id="144" name="Google Shape;144;g1b1a74ee99a_0_1510"/>
            <p:cNvSpPr txBox="1"/>
            <p:nvPr/>
          </p:nvSpPr>
          <p:spPr>
            <a:xfrm>
              <a:off x="1004100" y="5386171"/>
              <a:ext cx="4381500" cy="295500"/>
            </a:xfrm>
            <a:prstGeom prst="rect">
              <a:avLst/>
            </a:prstGeom>
            <a:noFill/>
            <a:ln>
              <a:noFill/>
            </a:ln>
          </p:spPr>
          <p:txBody>
            <a:bodyPr anchorCtr="0" anchor="t" bIns="34275" lIns="68575" spcFirstLastPara="1" rIns="68575" wrap="square" tIns="34275">
              <a:spAutoFit/>
            </a:bodyPr>
            <a:lstStyle/>
            <a:p>
              <a:pPr indent="0" lvl="0" marL="0" marR="0" rtl="0" algn="ctr">
                <a:lnSpc>
                  <a:spcPct val="90000"/>
                </a:lnSpc>
                <a:spcBef>
                  <a:spcPts val="0"/>
                </a:spcBef>
                <a:spcAft>
                  <a:spcPts val="0"/>
                </a:spcAft>
                <a:buClr>
                  <a:srgbClr val="000000"/>
                </a:buClr>
                <a:buSzPts val="1200"/>
                <a:buFont typeface="Arial"/>
                <a:buNone/>
              </a:pPr>
              <a:r>
                <a:rPr b="1" i="0" lang="en" sz="1100" u="none" cap="none" strike="noStrike">
                  <a:solidFill>
                    <a:schemeClr val="dk1"/>
                  </a:solidFill>
                  <a:latin typeface="DM Sans"/>
                  <a:ea typeface="DM Sans"/>
                  <a:cs typeface="DM Sans"/>
                  <a:sym typeface="DM Sans"/>
                </a:rPr>
                <a:t>Cloud </a:t>
              </a:r>
              <a:r>
                <a:rPr b="1" i="0" lang="en" sz="1100" u="none" cap="none" strike="noStrike">
                  <a:solidFill>
                    <a:schemeClr val="dk1"/>
                  </a:solidFill>
                  <a:latin typeface="DM Sans"/>
                  <a:ea typeface="DM Sans"/>
                  <a:cs typeface="DM Sans"/>
                  <a:sym typeface="DM Sans"/>
                </a:rPr>
                <a:t>Data</a:t>
              </a:r>
              <a:r>
                <a:rPr b="1" i="0" lang="en" sz="1100" u="none" cap="none" strike="noStrike">
                  <a:solidFill>
                    <a:schemeClr val="dk1"/>
                  </a:solidFill>
                  <a:latin typeface="DM Sans"/>
                  <a:ea typeface="DM Sans"/>
                  <a:cs typeface="DM Sans"/>
                  <a:sym typeface="DM Sans"/>
                </a:rPr>
                <a:t> Lake</a:t>
              </a:r>
              <a:endParaRPr b="1" i="0" sz="1100" u="none" cap="none" strike="noStrike">
                <a:solidFill>
                  <a:schemeClr val="dk1"/>
                </a:solidFill>
                <a:latin typeface="DM Sans"/>
                <a:ea typeface="DM Sans"/>
                <a:cs typeface="DM Sans"/>
                <a:sym typeface="DM Sans"/>
              </a:endParaRPr>
            </a:p>
          </p:txBody>
        </p:sp>
        <p:sp>
          <p:nvSpPr>
            <p:cNvPr id="145" name="Google Shape;145;g1b1a74ee99a_0_1510"/>
            <p:cNvSpPr txBox="1"/>
            <p:nvPr/>
          </p:nvSpPr>
          <p:spPr>
            <a:xfrm>
              <a:off x="903300" y="3589783"/>
              <a:ext cx="4583100" cy="502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 sz="1100" u="none" cap="none" strike="noStrike">
                  <a:solidFill>
                    <a:schemeClr val="lt1"/>
                  </a:solidFill>
                  <a:latin typeface="DM Sans"/>
                  <a:ea typeface="DM Sans"/>
                  <a:cs typeface="DM Sans"/>
                  <a:sym typeface="DM Sans"/>
                </a:rPr>
                <a:t>Unity Catalog</a:t>
              </a:r>
              <a:br>
                <a:rPr b="1" lang="en" sz="11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Fine-grained governance for data</a:t>
              </a:r>
              <a:endParaRPr sz="900">
                <a:solidFill>
                  <a:schemeClr val="lt1"/>
                </a:solidFill>
              </a:endParaRPr>
            </a:p>
          </p:txBody>
        </p:sp>
        <p:sp>
          <p:nvSpPr>
            <p:cNvPr id="146" name="Google Shape;146;g1b1a74ee99a_0_1510"/>
            <p:cNvSpPr txBox="1"/>
            <p:nvPr/>
          </p:nvSpPr>
          <p:spPr>
            <a:xfrm>
              <a:off x="908850" y="4453047"/>
              <a:ext cx="4572000" cy="502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 sz="1100" u="none" cap="none" strike="noStrike">
                  <a:solidFill>
                    <a:schemeClr val="lt1"/>
                  </a:solidFill>
                  <a:latin typeface="DM Sans"/>
                  <a:ea typeface="DM Sans"/>
                  <a:cs typeface="DM Sans"/>
                  <a:sym typeface="DM Sans"/>
                </a:rPr>
                <a:t>Delta Lake</a:t>
              </a:r>
              <a:endParaRPr b="1" i="0" sz="11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200"/>
                <a:buFont typeface="Arial"/>
                <a:buNone/>
              </a:pPr>
              <a:r>
                <a:rPr lang="en" sz="900">
                  <a:solidFill>
                    <a:schemeClr val="lt1"/>
                  </a:solidFill>
                  <a:latin typeface="DM Sans"/>
                  <a:ea typeface="DM Sans"/>
                  <a:cs typeface="DM Sans"/>
                  <a:sym typeface="DM Sans"/>
                </a:rPr>
                <a:t>Data </a:t>
              </a:r>
              <a:r>
                <a:rPr b="0" i="0" lang="en" sz="900" u="none" cap="none" strike="noStrike">
                  <a:solidFill>
                    <a:schemeClr val="lt1"/>
                  </a:solidFill>
                  <a:latin typeface="DM Sans"/>
                  <a:ea typeface="DM Sans"/>
                  <a:cs typeface="DM Sans"/>
                  <a:sym typeface="DM Sans"/>
                </a:rPr>
                <a:t>reliability and performance</a:t>
              </a:r>
              <a:endParaRPr sz="900">
                <a:solidFill>
                  <a:schemeClr val="lt1"/>
                </a:solidFill>
              </a:endParaRPr>
            </a:p>
          </p:txBody>
        </p:sp>
      </p:grpSp>
      <p:grpSp>
        <p:nvGrpSpPr>
          <p:cNvPr id="147" name="Google Shape;147;g1b1a74ee99a_0_1510"/>
          <p:cNvGrpSpPr/>
          <p:nvPr/>
        </p:nvGrpSpPr>
        <p:grpSpPr>
          <a:xfrm>
            <a:off x="2389524" y="5085237"/>
            <a:ext cx="2923390" cy="246061"/>
            <a:chOff x="11579225" y="6158608"/>
            <a:chExt cx="4627813" cy="395724"/>
          </a:xfrm>
        </p:grpSpPr>
        <p:pic>
          <p:nvPicPr>
            <p:cNvPr descr="A picture containing flower&#10;&#10;Description automatically generated" id="148" name="Google Shape;148;g1b1a74ee99a_0_1510"/>
            <p:cNvPicPr preferRelativeResize="0"/>
            <p:nvPr/>
          </p:nvPicPr>
          <p:blipFill rotWithShape="1">
            <a:blip r:embed="rId5">
              <a:alphaModFix/>
            </a:blip>
            <a:srcRect b="0" l="0" r="0" t="0"/>
            <a:stretch/>
          </p:blipFill>
          <p:spPr>
            <a:xfrm>
              <a:off x="13603976" y="6158608"/>
              <a:ext cx="661605" cy="395724"/>
            </a:xfrm>
            <a:prstGeom prst="rect">
              <a:avLst/>
            </a:prstGeom>
            <a:noFill/>
            <a:ln>
              <a:noFill/>
            </a:ln>
          </p:spPr>
        </p:pic>
        <p:pic>
          <p:nvPicPr>
            <p:cNvPr descr="A picture containing drawing, food&#10;&#10;Description automatically generated" id="149" name="Google Shape;149;g1b1a74ee99a_0_1510"/>
            <p:cNvPicPr preferRelativeResize="0"/>
            <p:nvPr/>
          </p:nvPicPr>
          <p:blipFill rotWithShape="1">
            <a:blip r:embed="rId6">
              <a:alphaModFix/>
            </a:blip>
            <a:srcRect b="0" l="0" r="0" t="0"/>
            <a:stretch/>
          </p:blipFill>
          <p:spPr>
            <a:xfrm>
              <a:off x="11579225" y="6244601"/>
              <a:ext cx="1564158" cy="223739"/>
            </a:xfrm>
            <a:prstGeom prst="rect">
              <a:avLst/>
            </a:prstGeom>
            <a:noFill/>
            <a:ln>
              <a:noFill/>
            </a:ln>
          </p:spPr>
        </p:pic>
        <p:pic>
          <p:nvPicPr>
            <p:cNvPr id="150" name="Google Shape;150;g1b1a74ee99a_0_1510"/>
            <p:cNvPicPr preferRelativeResize="0"/>
            <p:nvPr/>
          </p:nvPicPr>
          <p:blipFill rotWithShape="1">
            <a:blip r:embed="rId7">
              <a:alphaModFix/>
            </a:blip>
            <a:srcRect b="0" l="0" r="0" t="0"/>
            <a:stretch/>
          </p:blipFill>
          <p:spPr>
            <a:xfrm>
              <a:off x="14834458" y="6235603"/>
              <a:ext cx="1372580" cy="241734"/>
            </a:xfrm>
            <a:prstGeom prst="rect">
              <a:avLst/>
            </a:prstGeom>
            <a:noFill/>
            <a:ln>
              <a:noFill/>
            </a:ln>
          </p:spPr>
        </p:pic>
      </p:grpSp>
      <p:sp>
        <p:nvSpPr>
          <p:cNvPr id="151" name="Google Shape;151;g1b1a74ee99a_0_1510"/>
          <p:cNvSpPr/>
          <p:nvPr/>
        </p:nvSpPr>
        <p:spPr>
          <a:xfrm>
            <a:off x="1295050" y="1522025"/>
            <a:ext cx="1193400" cy="611100"/>
          </a:xfrm>
          <a:prstGeom prst="rect">
            <a:avLst/>
          </a:prstGeom>
          <a:solidFill>
            <a:srgbClr val="FEFEFE"/>
          </a:solidFill>
          <a:ln>
            <a:noFill/>
          </a:ln>
          <a:effectLst>
            <a:outerShdw blurRad="200025" rotWithShape="0" algn="bl" dir="5400000" dist="19050">
              <a:srgbClr val="000000">
                <a:alpha val="10000"/>
              </a:srgbClr>
            </a:outerShdw>
          </a:effectLst>
        </p:spPr>
        <p:txBody>
          <a:bodyPr anchorCtr="0" anchor="t" bIns="68575" lIns="102875" spcFirstLastPara="1" rIns="68575" wrap="square" tIns="102875">
            <a:noAutofit/>
          </a:bodyPr>
          <a:lstStyle/>
          <a:p>
            <a:pPr indent="0" lvl="0" marL="0" rtl="0" algn="l">
              <a:lnSpc>
                <a:spcPct val="50000"/>
              </a:lnSpc>
              <a:spcBef>
                <a:spcPts val="0"/>
              </a:spcBef>
              <a:spcAft>
                <a:spcPts val="0"/>
              </a:spcAft>
              <a:buNone/>
            </a:pPr>
            <a:r>
              <a:rPr lang="en" sz="900">
                <a:solidFill>
                  <a:srgbClr val="00A972"/>
                </a:solidFill>
                <a:latin typeface="DM Sans"/>
                <a:ea typeface="DM Sans"/>
                <a:cs typeface="DM Sans"/>
                <a:sym typeface="DM Sans"/>
              </a:rPr>
              <a:t>Data Pipelines</a:t>
            </a:r>
            <a:endParaRPr sz="900">
              <a:solidFill>
                <a:srgbClr val="00A972"/>
              </a:solidFill>
              <a:latin typeface="DM Sans"/>
              <a:ea typeface="DM Sans"/>
              <a:cs typeface="DM Sans"/>
              <a:sym typeface="DM Sans"/>
            </a:endParaRPr>
          </a:p>
        </p:txBody>
      </p:sp>
      <p:pic>
        <p:nvPicPr>
          <p:cNvPr id="152" name="Google Shape;152;g1b1a74ee99a_0_1510"/>
          <p:cNvPicPr preferRelativeResize="0"/>
          <p:nvPr/>
        </p:nvPicPr>
        <p:blipFill>
          <a:blip r:embed="rId8">
            <a:alphaModFix/>
          </a:blip>
          <a:stretch>
            <a:fillRect/>
          </a:stretch>
        </p:blipFill>
        <p:spPr>
          <a:xfrm>
            <a:off x="2032234" y="1780927"/>
            <a:ext cx="338917" cy="171950"/>
          </a:xfrm>
          <a:prstGeom prst="rect">
            <a:avLst/>
          </a:prstGeom>
          <a:noFill/>
          <a:ln>
            <a:noFill/>
          </a:ln>
        </p:spPr>
      </p:pic>
      <p:pic>
        <p:nvPicPr>
          <p:cNvPr id="153" name="Google Shape;153;g1b1a74ee99a_0_1510"/>
          <p:cNvPicPr preferRelativeResize="0"/>
          <p:nvPr/>
        </p:nvPicPr>
        <p:blipFill>
          <a:blip r:embed="rId9">
            <a:alphaModFix/>
          </a:blip>
          <a:stretch>
            <a:fillRect/>
          </a:stretch>
        </p:blipFill>
        <p:spPr>
          <a:xfrm>
            <a:off x="1681137" y="1780474"/>
            <a:ext cx="340774" cy="172888"/>
          </a:xfrm>
          <a:prstGeom prst="rect">
            <a:avLst/>
          </a:prstGeom>
          <a:noFill/>
          <a:ln>
            <a:noFill/>
          </a:ln>
        </p:spPr>
      </p:pic>
      <p:pic>
        <p:nvPicPr>
          <p:cNvPr id="154" name="Google Shape;154;g1b1a74ee99a_0_1510"/>
          <p:cNvPicPr preferRelativeResize="0"/>
          <p:nvPr/>
        </p:nvPicPr>
        <p:blipFill>
          <a:blip r:embed="rId10">
            <a:alphaModFix/>
          </a:blip>
          <a:stretch>
            <a:fillRect/>
          </a:stretch>
        </p:blipFill>
        <p:spPr>
          <a:xfrm>
            <a:off x="1330026" y="1780694"/>
            <a:ext cx="340775" cy="172492"/>
          </a:xfrm>
          <a:prstGeom prst="rect">
            <a:avLst/>
          </a:prstGeom>
          <a:noFill/>
          <a:ln>
            <a:noFill/>
          </a:ln>
        </p:spPr>
      </p:pic>
      <p:pic>
        <p:nvPicPr>
          <p:cNvPr id="155" name="Google Shape;155;g1b1a74ee99a_0_1510"/>
          <p:cNvPicPr preferRelativeResize="0"/>
          <p:nvPr/>
        </p:nvPicPr>
        <p:blipFill>
          <a:blip r:embed="rId11">
            <a:alphaModFix/>
          </a:blip>
          <a:stretch>
            <a:fillRect/>
          </a:stretch>
        </p:blipFill>
        <p:spPr>
          <a:xfrm>
            <a:off x="1340350" y="1939016"/>
            <a:ext cx="340775" cy="173171"/>
          </a:xfrm>
          <a:prstGeom prst="rect">
            <a:avLst/>
          </a:prstGeom>
          <a:noFill/>
          <a:ln>
            <a:noFill/>
          </a:ln>
        </p:spPr>
      </p:pic>
      <p:sp>
        <p:nvSpPr>
          <p:cNvPr id="156" name="Google Shape;156;g1b1a74ee99a_0_1510"/>
          <p:cNvSpPr txBox="1"/>
          <p:nvPr/>
        </p:nvSpPr>
        <p:spPr>
          <a:xfrm>
            <a:off x="7565075" y="2951500"/>
            <a:ext cx="3341100" cy="746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800"/>
              </a:spcBef>
              <a:spcAft>
                <a:spcPts val="0"/>
              </a:spcAft>
              <a:buClr>
                <a:srgbClr val="000000"/>
              </a:buClr>
              <a:buSzPts val="1700"/>
              <a:buFont typeface="Arial"/>
              <a:buNone/>
            </a:pPr>
            <a:r>
              <a:rPr i="0" lang="en" sz="1600" u="none" cap="none" strike="noStrike">
                <a:solidFill>
                  <a:srgbClr val="00A972"/>
                </a:solidFill>
                <a:latin typeface="Montserrat"/>
                <a:ea typeface="Montserrat"/>
                <a:cs typeface="Montserrat"/>
                <a:sym typeface="Montserrat"/>
              </a:rPr>
              <a:t>Simple</a:t>
            </a:r>
            <a:endParaRPr i="0" sz="1600" u="none" cap="none" strike="noStrike">
              <a:solidFill>
                <a:srgbClr val="00A972"/>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sz="1400">
                <a:solidFill>
                  <a:srgbClr val="1B3139"/>
                </a:solidFill>
                <a:latin typeface="Montserrat"/>
                <a:ea typeface="Montserrat"/>
                <a:cs typeface="Montserrat"/>
                <a:sym typeface="Montserrat"/>
              </a:rPr>
              <a:t>Unify your data warehousing use cases on a single platform </a:t>
            </a:r>
            <a:endParaRPr sz="1400">
              <a:solidFill>
                <a:srgbClr val="1B3139"/>
              </a:solidFill>
              <a:latin typeface="Montserrat"/>
              <a:ea typeface="Montserrat"/>
              <a:cs typeface="Montserrat"/>
              <a:sym typeface="Montserrat"/>
            </a:endParaRPr>
          </a:p>
        </p:txBody>
      </p:sp>
      <p:sp>
        <p:nvSpPr>
          <p:cNvPr id="157" name="Google Shape;157;g1b1a74ee99a_0_1510"/>
          <p:cNvSpPr txBox="1"/>
          <p:nvPr/>
        </p:nvSpPr>
        <p:spPr>
          <a:xfrm>
            <a:off x="7565075" y="3916051"/>
            <a:ext cx="3341100" cy="746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800"/>
              </a:spcBef>
              <a:spcAft>
                <a:spcPts val="0"/>
              </a:spcAft>
              <a:buClr>
                <a:srgbClr val="000000"/>
              </a:buClr>
              <a:buSzPts val="1700"/>
              <a:buFont typeface="Arial"/>
              <a:buNone/>
            </a:pPr>
            <a:r>
              <a:rPr i="0" lang="en" sz="1600" u="none" cap="none" strike="noStrike">
                <a:solidFill>
                  <a:srgbClr val="00A972"/>
                </a:solidFill>
                <a:latin typeface="Montserrat"/>
                <a:ea typeface="Montserrat"/>
                <a:cs typeface="Montserrat"/>
                <a:sym typeface="Montserrat"/>
              </a:rPr>
              <a:t>Open</a:t>
            </a:r>
            <a:endParaRPr i="0" sz="1600" u="none" cap="none" strike="noStrike">
              <a:solidFill>
                <a:srgbClr val="00A97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 sz="1400">
                <a:solidFill>
                  <a:srgbClr val="1B3139"/>
                </a:solidFill>
                <a:latin typeface="Montserrat"/>
                <a:ea typeface="Montserrat"/>
                <a:cs typeface="Montserrat"/>
                <a:sym typeface="Montserrat"/>
              </a:rPr>
              <a:t>Built on open source and open standards</a:t>
            </a:r>
            <a:endParaRPr i="0" sz="1000" u="none" cap="none" strike="noStrike">
              <a:solidFill>
                <a:srgbClr val="000000"/>
              </a:solidFill>
              <a:latin typeface="Montserrat"/>
              <a:ea typeface="Montserrat"/>
              <a:cs typeface="Montserrat"/>
              <a:sym typeface="Montserrat"/>
            </a:endParaRPr>
          </a:p>
        </p:txBody>
      </p:sp>
      <p:sp>
        <p:nvSpPr>
          <p:cNvPr id="158" name="Google Shape;158;g1b1a74ee99a_0_1510"/>
          <p:cNvSpPr txBox="1"/>
          <p:nvPr/>
        </p:nvSpPr>
        <p:spPr>
          <a:xfrm>
            <a:off x="7565075" y="4933200"/>
            <a:ext cx="3341100" cy="746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800"/>
              </a:spcBef>
              <a:spcAft>
                <a:spcPts val="0"/>
              </a:spcAft>
              <a:buClr>
                <a:srgbClr val="000000"/>
              </a:buClr>
              <a:buSzPts val="1700"/>
              <a:buFont typeface="Arial"/>
              <a:buNone/>
            </a:pPr>
            <a:r>
              <a:rPr lang="en" sz="1600">
                <a:solidFill>
                  <a:srgbClr val="00A972"/>
                </a:solidFill>
                <a:latin typeface="Montserrat"/>
                <a:ea typeface="Montserrat"/>
                <a:cs typeface="Montserrat"/>
                <a:sym typeface="Montserrat"/>
              </a:rPr>
              <a:t>Multi-cloud</a:t>
            </a:r>
            <a:endParaRPr i="0" sz="1600" u="none" cap="none" strike="noStrike">
              <a:solidFill>
                <a:srgbClr val="00A97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 sz="1400">
                <a:solidFill>
                  <a:srgbClr val="1B3139"/>
                </a:solidFill>
                <a:latin typeface="Montserrat"/>
                <a:ea typeface="Montserrat"/>
                <a:cs typeface="Montserrat"/>
                <a:sym typeface="Montserrat"/>
              </a:rPr>
              <a:t>One consistent data platform</a:t>
            </a:r>
            <a:r>
              <a:rPr i="0" lang="en" sz="1400" u="none" cap="none" strike="noStrike">
                <a:solidFill>
                  <a:srgbClr val="1B3139"/>
                </a:solidFill>
                <a:latin typeface="Montserrat"/>
                <a:ea typeface="Montserrat"/>
                <a:cs typeface="Montserrat"/>
                <a:sym typeface="Montserrat"/>
              </a:rPr>
              <a:t> </a:t>
            </a:r>
            <a:r>
              <a:rPr lang="en" sz="1400">
                <a:solidFill>
                  <a:srgbClr val="1B3139"/>
                </a:solidFill>
                <a:latin typeface="Montserrat"/>
                <a:ea typeface="Montserrat"/>
                <a:cs typeface="Montserrat"/>
                <a:sym typeface="Montserrat"/>
              </a:rPr>
              <a:t>across clouds</a:t>
            </a:r>
            <a:endParaRPr i="0" sz="1000" u="none" cap="none" strike="noStrike">
              <a:solidFill>
                <a:srgbClr val="000000"/>
              </a:solidFill>
              <a:latin typeface="Montserrat"/>
              <a:ea typeface="Montserrat"/>
              <a:cs typeface="Montserrat"/>
              <a:sym typeface="Montserrat"/>
            </a:endParaRPr>
          </a:p>
        </p:txBody>
      </p:sp>
      <p:pic>
        <p:nvPicPr>
          <p:cNvPr id="159" name="Google Shape;159;g1b1a74ee99a_0_1510"/>
          <p:cNvPicPr preferRelativeResize="0"/>
          <p:nvPr/>
        </p:nvPicPr>
        <p:blipFill rotWithShape="1">
          <a:blip r:embed="rId12">
            <a:alphaModFix/>
          </a:blip>
          <a:srcRect b="32275" l="0" r="0" t="33821"/>
          <a:stretch/>
        </p:blipFill>
        <p:spPr>
          <a:xfrm>
            <a:off x="10525200" y="216612"/>
            <a:ext cx="1370765" cy="246075"/>
          </a:xfrm>
          <a:prstGeom prst="rect">
            <a:avLst/>
          </a:prstGeom>
          <a:noFill/>
          <a:ln>
            <a:noFill/>
          </a:ln>
        </p:spPr>
      </p:pic>
      <p:sp>
        <p:nvSpPr>
          <p:cNvPr id="160" name="Google Shape;160;g1b1a74ee99a_0_1510"/>
          <p:cNvSpPr txBox="1"/>
          <p:nvPr/>
        </p:nvSpPr>
        <p:spPr>
          <a:xfrm>
            <a:off x="9467850" y="139538"/>
            <a:ext cx="12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Light"/>
                <a:ea typeface="Montserrat Light"/>
                <a:cs typeface="Montserrat Light"/>
                <a:sym typeface="Montserrat Light"/>
              </a:rPr>
              <a:t>p</a:t>
            </a:r>
            <a:r>
              <a:rPr lang="en">
                <a:latin typeface="Montserrat Light"/>
                <a:ea typeface="Montserrat Light"/>
                <a:cs typeface="Montserrat Light"/>
                <a:sym typeface="Montserrat Light"/>
              </a:rPr>
              <a:t>owered by</a:t>
            </a:r>
            <a:endParaRPr>
              <a:latin typeface="Montserrat Light"/>
              <a:ea typeface="Montserrat Light"/>
              <a:cs typeface="Montserrat Light"/>
              <a:sym typeface="Montserrat Light"/>
            </a:endParaRPr>
          </a:p>
        </p:txBody>
      </p:sp>
      <p:sp>
        <p:nvSpPr>
          <p:cNvPr id="161" name="Google Shape;161;g1b1a74ee99a_0_1510"/>
          <p:cNvSpPr/>
          <p:nvPr/>
        </p:nvSpPr>
        <p:spPr>
          <a:xfrm>
            <a:off x="2633875" y="1522013"/>
            <a:ext cx="1193400" cy="611100"/>
          </a:xfrm>
          <a:prstGeom prst="rect">
            <a:avLst/>
          </a:prstGeom>
          <a:solidFill>
            <a:srgbClr val="FEFEFE"/>
          </a:solidFill>
          <a:ln>
            <a:noFill/>
          </a:ln>
          <a:effectLst>
            <a:outerShdw blurRad="200025" rotWithShape="0" algn="bl" dir="5400000" dist="19050">
              <a:srgbClr val="000000">
                <a:alpha val="10000"/>
              </a:srgbClr>
            </a:outerShdw>
          </a:effectLst>
        </p:spPr>
        <p:txBody>
          <a:bodyPr anchorCtr="0" anchor="t" bIns="68575" lIns="102875" spcFirstLastPara="1" rIns="68575" wrap="square" tIns="102875">
            <a:noAutofit/>
          </a:bodyPr>
          <a:lstStyle/>
          <a:p>
            <a:pPr indent="0" lvl="0" marL="0" rtl="0" algn="l">
              <a:lnSpc>
                <a:spcPct val="50000"/>
              </a:lnSpc>
              <a:spcBef>
                <a:spcPts val="0"/>
              </a:spcBef>
              <a:spcAft>
                <a:spcPts val="0"/>
              </a:spcAft>
              <a:buNone/>
            </a:pPr>
            <a:r>
              <a:rPr lang="en" sz="900">
                <a:solidFill>
                  <a:srgbClr val="00A972"/>
                </a:solidFill>
                <a:latin typeface="DM Sans"/>
                <a:ea typeface="DM Sans"/>
                <a:cs typeface="DM Sans"/>
                <a:sym typeface="DM Sans"/>
              </a:rPr>
              <a:t>Data Governance</a:t>
            </a:r>
            <a:endParaRPr sz="900">
              <a:solidFill>
                <a:srgbClr val="00A972"/>
              </a:solidFill>
              <a:latin typeface="DM Sans"/>
              <a:ea typeface="DM Sans"/>
              <a:cs typeface="DM Sans"/>
              <a:sym typeface="DM Sans"/>
            </a:endParaRPr>
          </a:p>
        </p:txBody>
      </p:sp>
      <p:pic>
        <p:nvPicPr>
          <p:cNvPr id="162" name="Google Shape;162;g1b1a74ee99a_0_1510"/>
          <p:cNvPicPr preferRelativeResize="0"/>
          <p:nvPr/>
        </p:nvPicPr>
        <p:blipFill>
          <a:blip r:embed="rId13">
            <a:alphaModFix/>
          </a:blip>
          <a:stretch>
            <a:fillRect/>
          </a:stretch>
        </p:blipFill>
        <p:spPr>
          <a:xfrm>
            <a:off x="2696751" y="1780947"/>
            <a:ext cx="340794" cy="171950"/>
          </a:xfrm>
          <a:prstGeom prst="rect">
            <a:avLst/>
          </a:prstGeom>
          <a:noFill/>
          <a:ln>
            <a:noFill/>
          </a:ln>
        </p:spPr>
      </p:pic>
      <p:pic>
        <p:nvPicPr>
          <p:cNvPr id="163" name="Google Shape;163;g1b1a74ee99a_0_1510"/>
          <p:cNvPicPr preferRelativeResize="0"/>
          <p:nvPr/>
        </p:nvPicPr>
        <p:blipFill>
          <a:blip r:embed="rId14">
            <a:alphaModFix/>
          </a:blip>
          <a:stretch>
            <a:fillRect/>
          </a:stretch>
        </p:blipFill>
        <p:spPr>
          <a:xfrm>
            <a:off x="3107775" y="1780942"/>
            <a:ext cx="340775" cy="171947"/>
          </a:xfrm>
          <a:prstGeom prst="rect">
            <a:avLst/>
          </a:prstGeom>
          <a:noFill/>
          <a:ln>
            <a:noFill/>
          </a:ln>
        </p:spPr>
      </p:pic>
      <p:pic>
        <p:nvPicPr>
          <p:cNvPr id="164" name="Google Shape;164;g1b1a74ee99a_0_1510"/>
          <p:cNvPicPr preferRelativeResize="0"/>
          <p:nvPr/>
        </p:nvPicPr>
        <p:blipFill>
          <a:blip r:embed="rId15">
            <a:alphaModFix/>
          </a:blip>
          <a:stretch>
            <a:fillRect/>
          </a:stretch>
        </p:blipFill>
        <p:spPr>
          <a:xfrm>
            <a:off x="3459610" y="1780938"/>
            <a:ext cx="340775" cy="171959"/>
          </a:xfrm>
          <a:prstGeom prst="rect">
            <a:avLst/>
          </a:prstGeom>
          <a:noFill/>
          <a:ln>
            <a:noFill/>
          </a:ln>
        </p:spPr>
      </p:pic>
      <p:pic>
        <p:nvPicPr>
          <p:cNvPr id="165" name="Google Shape;165;g1b1a74ee99a_0_1510"/>
          <p:cNvPicPr preferRelativeResize="0"/>
          <p:nvPr/>
        </p:nvPicPr>
        <p:blipFill>
          <a:blip r:embed="rId16">
            <a:alphaModFix/>
          </a:blip>
          <a:stretch>
            <a:fillRect/>
          </a:stretch>
        </p:blipFill>
        <p:spPr>
          <a:xfrm>
            <a:off x="2680975" y="1951930"/>
            <a:ext cx="291888" cy="147282"/>
          </a:xfrm>
          <a:prstGeom prst="rect">
            <a:avLst/>
          </a:prstGeom>
          <a:noFill/>
          <a:ln>
            <a:noFill/>
          </a:ln>
        </p:spPr>
      </p:pic>
      <p:pic>
        <p:nvPicPr>
          <p:cNvPr id="166" name="Google Shape;166;g1b1a74ee99a_0_1510"/>
          <p:cNvPicPr preferRelativeResize="0"/>
          <p:nvPr/>
        </p:nvPicPr>
        <p:blipFill rotWithShape="1">
          <a:blip r:embed="rId17">
            <a:alphaModFix/>
          </a:blip>
          <a:srcRect b="17905" l="0" r="0" t="26538"/>
          <a:stretch/>
        </p:blipFill>
        <p:spPr>
          <a:xfrm>
            <a:off x="1701150" y="1967413"/>
            <a:ext cx="412301" cy="116375"/>
          </a:xfrm>
          <a:prstGeom prst="rect">
            <a:avLst/>
          </a:prstGeom>
          <a:noFill/>
          <a:ln>
            <a:noFill/>
          </a:ln>
        </p:spPr>
      </p:pic>
      <p:pic>
        <p:nvPicPr>
          <p:cNvPr id="167" name="Google Shape;167;g1b1a74ee99a_0_1510"/>
          <p:cNvPicPr preferRelativeResize="0"/>
          <p:nvPr/>
        </p:nvPicPr>
        <p:blipFill>
          <a:blip r:embed="rId18">
            <a:alphaModFix/>
          </a:blip>
          <a:stretch>
            <a:fillRect/>
          </a:stretch>
        </p:blipFill>
        <p:spPr>
          <a:xfrm>
            <a:off x="2144863" y="1960812"/>
            <a:ext cx="255394" cy="129575"/>
          </a:xfrm>
          <a:prstGeom prst="rect">
            <a:avLst/>
          </a:prstGeom>
          <a:noFill/>
          <a:ln>
            <a:noFill/>
          </a:ln>
        </p:spPr>
      </p:pic>
      <p:pic>
        <p:nvPicPr>
          <p:cNvPr id="168" name="Google Shape;168;g1b1a74ee99a_0_1510"/>
          <p:cNvPicPr preferRelativeResize="0"/>
          <p:nvPr/>
        </p:nvPicPr>
        <p:blipFill>
          <a:blip r:embed="rId19">
            <a:alphaModFix/>
          </a:blip>
          <a:stretch>
            <a:fillRect/>
          </a:stretch>
        </p:blipFill>
        <p:spPr>
          <a:xfrm>
            <a:off x="3100811" y="1951940"/>
            <a:ext cx="295521" cy="147275"/>
          </a:xfrm>
          <a:prstGeom prst="rect">
            <a:avLst/>
          </a:prstGeom>
          <a:noFill/>
          <a:ln>
            <a:noFill/>
          </a:ln>
        </p:spPr>
      </p:pic>
      <p:pic>
        <p:nvPicPr>
          <p:cNvPr id="169" name="Google Shape;169;g1b1a74ee99a_0_1510"/>
          <p:cNvPicPr preferRelativeResize="0"/>
          <p:nvPr/>
        </p:nvPicPr>
        <p:blipFill>
          <a:blip r:embed="rId20">
            <a:alphaModFix/>
          </a:blip>
          <a:stretch>
            <a:fillRect/>
          </a:stretch>
        </p:blipFill>
        <p:spPr>
          <a:xfrm>
            <a:off x="3482912" y="1967386"/>
            <a:ext cx="233481" cy="116375"/>
          </a:xfrm>
          <a:prstGeom prst="rect">
            <a:avLst/>
          </a:prstGeom>
          <a:noFill/>
          <a:ln>
            <a:noFill/>
          </a:ln>
        </p:spPr>
      </p:pic>
      <p:grpSp>
        <p:nvGrpSpPr>
          <p:cNvPr id="170" name="Google Shape;170;g1b1a74ee99a_0_1510"/>
          <p:cNvGrpSpPr/>
          <p:nvPr/>
        </p:nvGrpSpPr>
        <p:grpSpPr>
          <a:xfrm>
            <a:off x="2147437" y="2511971"/>
            <a:ext cx="3407581" cy="509169"/>
            <a:chOff x="92441" y="2621639"/>
            <a:chExt cx="4542230" cy="510547"/>
          </a:xfrm>
        </p:grpSpPr>
        <p:sp>
          <p:nvSpPr>
            <p:cNvPr id="171" name="Google Shape;171;g1b1a74ee99a_0_1510"/>
            <p:cNvSpPr/>
            <p:nvPr/>
          </p:nvSpPr>
          <p:spPr>
            <a:xfrm>
              <a:off x="92441" y="2630062"/>
              <a:ext cx="1128000" cy="497700"/>
            </a:xfrm>
            <a:prstGeom prst="rect">
              <a:avLst/>
            </a:prstGeom>
            <a:solidFill>
              <a:srgbClr val="0087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DM Sans"/>
                  <a:ea typeface="DM Sans"/>
                  <a:cs typeface="DM Sans"/>
                  <a:sym typeface="DM Sans"/>
                </a:rPr>
                <a:t>Data</a:t>
              </a:r>
              <a:endParaRPr b="0" i="0" sz="8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DM Sans"/>
                  <a:ea typeface="DM Sans"/>
                  <a:cs typeface="DM Sans"/>
                  <a:sym typeface="DM Sans"/>
                </a:rPr>
                <a:t>Warehousing</a:t>
              </a:r>
              <a:endParaRPr b="0" i="0" sz="800" u="none" cap="none" strike="noStrike">
                <a:solidFill>
                  <a:srgbClr val="FFFFFF"/>
                </a:solidFill>
                <a:latin typeface="DM Sans"/>
                <a:ea typeface="DM Sans"/>
                <a:cs typeface="DM Sans"/>
                <a:sym typeface="DM Sans"/>
              </a:endParaRPr>
            </a:p>
          </p:txBody>
        </p:sp>
        <p:sp>
          <p:nvSpPr>
            <p:cNvPr id="172" name="Google Shape;172;g1b1a74ee99a_0_1510"/>
            <p:cNvSpPr/>
            <p:nvPr/>
          </p:nvSpPr>
          <p:spPr>
            <a:xfrm>
              <a:off x="1799554" y="2634486"/>
              <a:ext cx="1128000" cy="497700"/>
            </a:xfrm>
            <a:prstGeom prst="rect">
              <a:avLst/>
            </a:prstGeom>
            <a:solidFill>
              <a:srgbClr val="0087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DM Sans"/>
                  <a:ea typeface="DM Sans"/>
                  <a:cs typeface="DM Sans"/>
                  <a:sym typeface="DM Sans"/>
                </a:rPr>
                <a:t>Data Engineering</a:t>
              </a:r>
              <a:endParaRPr b="0" i="0" sz="800" u="none" cap="none" strike="noStrike">
                <a:solidFill>
                  <a:srgbClr val="FFFFFF"/>
                </a:solidFill>
                <a:latin typeface="DM Sans"/>
                <a:ea typeface="DM Sans"/>
                <a:cs typeface="DM Sans"/>
                <a:sym typeface="DM Sans"/>
              </a:endParaRPr>
            </a:p>
          </p:txBody>
        </p:sp>
        <p:sp>
          <p:nvSpPr>
            <p:cNvPr id="173" name="Google Shape;173;g1b1a74ee99a_0_1510"/>
            <p:cNvSpPr/>
            <p:nvPr/>
          </p:nvSpPr>
          <p:spPr>
            <a:xfrm>
              <a:off x="3506670" y="2621639"/>
              <a:ext cx="1128000" cy="497700"/>
            </a:xfrm>
            <a:prstGeom prst="rect">
              <a:avLst/>
            </a:prstGeom>
            <a:solidFill>
              <a:srgbClr val="0087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DM Sans"/>
                  <a:ea typeface="DM Sans"/>
                  <a:cs typeface="DM Sans"/>
                  <a:sym typeface="DM Sans"/>
                </a:rPr>
                <a:t>Data Science</a:t>
              </a:r>
              <a:endParaRPr b="0" i="0" sz="8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DM Sans"/>
                  <a:ea typeface="DM Sans"/>
                  <a:cs typeface="DM Sans"/>
                  <a:sym typeface="DM Sans"/>
                </a:rPr>
                <a:t>and ML</a:t>
              </a:r>
              <a:endParaRPr b="0" i="0" sz="800" u="none" cap="none" strike="noStrike">
                <a:solidFill>
                  <a:srgbClr val="FFFFFF"/>
                </a:solidFill>
                <a:latin typeface="DM Sans"/>
                <a:ea typeface="DM Sans"/>
                <a:cs typeface="DM Sans"/>
                <a:sym typeface="DM Sans"/>
              </a:endParaRPr>
            </a:p>
          </p:txBody>
        </p:sp>
      </p:grpSp>
      <p:sp>
        <p:nvSpPr>
          <p:cNvPr id="174" name="Google Shape;174;g1b1a74ee99a_0_1510"/>
          <p:cNvSpPr/>
          <p:nvPr/>
        </p:nvSpPr>
        <p:spPr>
          <a:xfrm>
            <a:off x="3972700" y="1522025"/>
            <a:ext cx="1193400" cy="611100"/>
          </a:xfrm>
          <a:prstGeom prst="rect">
            <a:avLst/>
          </a:prstGeom>
          <a:solidFill>
            <a:srgbClr val="FEFEFE"/>
          </a:solidFill>
          <a:ln>
            <a:noFill/>
          </a:ln>
          <a:effectLst>
            <a:outerShdw blurRad="200025" rotWithShape="0" algn="bl" dir="5400000" dist="19050">
              <a:srgbClr val="000000">
                <a:alpha val="10000"/>
              </a:srgbClr>
            </a:outerShdw>
          </a:effectLst>
        </p:spPr>
        <p:txBody>
          <a:bodyPr anchorCtr="0" anchor="t" bIns="68575" lIns="102875" spcFirstLastPara="1" rIns="68575" wrap="square" tIns="102875">
            <a:noAutofit/>
          </a:bodyPr>
          <a:lstStyle/>
          <a:p>
            <a:pPr indent="0" lvl="0" marL="0" rtl="0" algn="l">
              <a:lnSpc>
                <a:spcPct val="50000"/>
              </a:lnSpc>
              <a:spcBef>
                <a:spcPts val="0"/>
              </a:spcBef>
              <a:spcAft>
                <a:spcPts val="0"/>
              </a:spcAft>
              <a:buNone/>
            </a:pPr>
            <a:r>
              <a:rPr lang="en" sz="900">
                <a:solidFill>
                  <a:srgbClr val="00A972"/>
                </a:solidFill>
                <a:latin typeface="DM Sans"/>
                <a:ea typeface="DM Sans"/>
                <a:cs typeface="DM Sans"/>
                <a:sym typeface="DM Sans"/>
              </a:rPr>
              <a:t>BI &amp; Dashboards</a:t>
            </a:r>
            <a:endParaRPr sz="900">
              <a:solidFill>
                <a:srgbClr val="00A972"/>
              </a:solidFill>
              <a:latin typeface="DM Sans"/>
              <a:ea typeface="DM Sans"/>
              <a:cs typeface="DM Sans"/>
              <a:sym typeface="DM Sans"/>
            </a:endParaRPr>
          </a:p>
        </p:txBody>
      </p:sp>
      <p:pic>
        <p:nvPicPr>
          <p:cNvPr id="175" name="Google Shape;175;g1b1a74ee99a_0_1510"/>
          <p:cNvPicPr preferRelativeResize="0"/>
          <p:nvPr/>
        </p:nvPicPr>
        <p:blipFill>
          <a:blip r:embed="rId21">
            <a:alphaModFix/>
          </a:blip>
          <a:stretch>
            <a:fillRect/>
          </a:stretch>
        </p:blipFill>
        <p:spPr>
          <a:xfrm>
            <a:off x="4706828" y="1925815"/>
            <a:ext cx="295525" cy="147767"/>
          </a:xfrm>
          <a:prstGeom prst="rect">
            <a:avLst/>
          </a:prstGeom>
          <a:noFill/>
          <a:ln>
            <a:noFill/>
          </a:ln>
        </p:spPr>
      </p:pic>
      <p:pic>
        <p:nvPicPr>
          <p:cNvPr id="176" name="Google Shape;176;g1b1a74ee99a_0_1510"/>
          <p:cNvPicPr preferRelativeResize="0"/>
          <p:nvPr/>
        </p:nvPicPr>
        <p:blipFill>
          <a:blip r:embed="rId22">
            <a:alphaModFix/>
          </a:blip>
          <a:stretch>
            <a:fillRect/>
          </a:stretch>
        </p:blipFill>
        <p:spPr>
          <a:xfrm>
            <a:off x="4013902" y="1682209"/>
            <a:ext cx="486050" cy="243017"/>
          </a:xfrm>
          <a:prstGeom prst="rect">
            <a:avLst/>
          </a:prstGeom>
          <a:noFill/>
          <a:ln>
            <a:noFill/>
          </a:ln>
        </p:spPr>
      </p:pic>
      <p:pic>
        <p:nvPicPr>
          <p:cNvPr id="177" name="Google Shape;177;g1b1a74ee99a_0_1510"/>
          <p:cNvPicPr preferRelativeResize="0"/>
          <p:nvPr/>
        </p:nvPicPr>
        <p:blipFill>
          <a:blip r:embed="rId23">
            <a:alphaModFix/>
          </a:blip>
          <a:stretch>
            <a:fillRect/>
          </a:stretch>
        </p:blipFill>
        <p:spPr>
          <a:xfrm>
            <a:off x="4377378" y="1939002"/>
            <a:ext cx="295560" cy="147775"/>
          </a:xfrm>
          <a:prstGeom prst="rect">
            <a:avLst/>
          </a:prstGeom>
          <a:noFill/>
          <a:ln>
            <a:noFill/>
          </a:ln>
        </p:spPr>
      </p:pic>
      <p:pic>
        <p:nvPicPr>
          <p:cNvPr id="178" name="Google Shape;178;g1b1a74ee99a_0_1510"/>
          <p:cNvPicPr preferRelativeResize="0"/>
          <p:nvPr/>
        </p:nvPicPr>
        <p:blipFill>
          <a:blip r:embed="rId24">
            <a:alphaModFix/>
          </a:blip>
          <a:stretch>
            <a:fillRect/>
          </a:stretch>
        </p:blipFill>
        <p:spPr>
          <a:xfrm>
            <a:off x="4713416" y="1729832"/>
            <a:ext cx="295540" cy="147775"/>
          </a:xfrm>
          <a:prstGeom prst="rect">
            <a:avLst/>
          </a:prstGeom>
          <a:noFill/>
          <a:ln>
            <a:noFill/>
          </a:ln>
        </p:spPr>
      </p:pic>
      <p:pic>
        <p:nvPicPr>
          <p:cNvPr id="179" name="Google Shape;179;g1b1a74ee99a_0_1510"/>
          <p:cNvPicPr preferRelativeResize="0"/>
          <p:nvPr/>
        </p:nvPicPr>
        <p:blipFill>
          <a:blip r:embed="rId25">
            <a:alphaModFix/>
          </a:blip>
          <a:stretch>
            <a:fillRect/>
          </a:stretch>
        </p:blipFill>
        <p:spPr>
          <a:xfrm>
            <a:off x="3999603" y="1913720"/>
            <a:ext cx="343889" cy="171950"/>
          </a:xfrm>
          <a:prstGeom prst="rect">
            <a:avLst/>
          </a:prstGeom>
          <a:noFill/>
          <a:ln>
            <a:noFill/>
          </a:ln>
        </p:spPr>
      </p:pic>
      <p:sp>
        <p:nvSpPr>
          <p:cNvPr id="180" name="Google Shape;180;g1b1a74ee99a_0_1510"/>
          <p:cNvSpPr/>
          <p:nvPr/>
        </p:nvSpPr>
        <p:spPr>
          <a:xfrm>
            <a:off x="5338425" y="1522025"/>
            <a:ext cx="1193400" cy="611100"/>
          </a:xfrm>
          <a:prstGeom prst="rect">
            <a:avLst/>
          </a:prstGeom>
          <a:solidFill>
            <a:schemeClr val="lt1"/>
          </a:solidFill>
          <a:ln cap="flat" cmpd="sng" w="9525">
            <a:solidFill>
              <a:srgbClr val="43B02A"/>
            </a:solidFill>
            <a:prstDash val="solid"/>
            <a:round/>
            <a:headEnd len="sm" w="sm" type="none"/>
            <a:tailEnd len="sm" w="sm" type="none"/>
          </a:ln>
          <a:effectLst>
            <a:outerShdw blurRad="200025" rotWithShape="0" algn="bl" dir="5400000" dist="19050">
              <a:srgbClr val="000000">
                <a:alpha val="10000"/>
              </a:srgbClr>
            </a:outerShdw>
          </a:effectLst>
        </p:spPr>
        <p:txBody>
          <a:bodyPr anchorCtr="0" anchor="t" bIns="68575" lIns="102875" spcFirstLastPara="1" rIns="68575" wrap="square" tIns="102875">
            <a:noAutofit/>
          </a:bodyPr>
          <a:lstStyle/>
          <a:p>
            <a:pPr indent="0" lvl="0" marL="0" rtl="0" algn="l">
              <a:lnSpc>
                <a:spcPct val="50000"/>
              </a:lnSpc>
              <a:spcBef>
                <a:spcPts val="0"/>
              </a:spcBef>
              <a:spcAft>
                <a:spcPts val="0"/>
              </a:spcAft>
              <a:buNone/>
            </a:pPr>
            <a:r>
              <a:t/>
            </a:r>
            <a:endParaRPr sz="900">
              <a:solidFill>
                <a:srgbClr val="00A972"/>
              </a:solidFill>
              <a:latin typeface="DM Sans"/>
              <a:ea typeface="DM Sans"/>
              <a:cs typeface="DM Sans"/>
              <a:sym typeface="DM Sans"/>
            </a:endParaRPr>
          </a:p>
        </p:txBody>
      </p:sp>
      <p:pic>
        <p:nvPicPr>
          <p:cNvPr descr="2020_Legend_Light.png" id="181" name="Google Shape;181;g1b1a74ee99a_0_1510"/>
          <p:cNvPicPr preferRelativeResize="0"/>
          <p:nvPr/>
        </p:nvPicPr>
        <p:blipFill rotWithShape="1">
          <a:blip r:embed="rId26">
            <a:alphaModFix/>
          </a:blip>
          <a:srcRect b="0" l="0" r="0" t="0"/>
          <a:stretch/>
        </p:blipFill>
        <p:spPr>
          <a:xfrm>
            <a:off x="5603500" y="1555098"/>
            <a:ext cx="686028" cy="243024"/>
          </a:xfrm>
          <a:prstGeom prst="rect">
            <a:avLst/>
          </a:prstGeom>
          <a:noFill/>
          <a:ln>
            <a:noFill/>
          </a:ln>
        </p:spPr>
      </p:pic>
      <p:pic>
        <p:nvPicPr>
          <p:cNvPr descr="Logo, company name&#10;&#10;Description automatically generated" id="182" name="Google Shape;182;g1b1a74ee99a_0_1510"/>
          <p:cNvPicPr preferRelativeResize="0"/>
          <p:nvPr/>
        </p:nvPicPr>
        <p:blipFill rotWithShape="1">
          <a:blip r:embed="rId27">
            <a:alphaModFix/>
          </a:blip>
          <a:srcRect b="0" l="34738" r="0" t="0"/>
          <a:stretch/>
        </p:blipFill>
        <p:spPr>
          <a:xfrm>
            <a:off x="5603512" y="1780485"/>
            <a:ext cx="686023" cy="360466"/>
          </a:xfrm>
          <a:prstGeom prst="rect">
            <a:avLst/>
          </a:prstGeom>
          <a:noFill/>
          <a:ln>
            <a:noFill/>
          </a:ln>
        </p:spPr>
      </p:pic>
      <p:pic>
        <p:nvPicPr>
          <p:cNvPr id="183" name="Google Shape;183;g1b1a74ee99a_0_1510"/>
          <p:cNvPicPr preferRelativeResize="0"/>
          <p:nvPr/>
        </p:nvPicPr>
        <p:blipFill rotWithShape="1">
          <a:blip r:embed="rId28">
            <a:alphaModFix/>
          </a:blip>
          <a:srcRect b="0" l="0" r="0" t="0"/>
          <a:stretch/>
        </p:blipFill>
        <p:spPr>
          <a:xfrm>
            <a:off x="7393100" y="367000"/>
            <a:ext cx="3918588" cy="2619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b1a74ee99a_0_154"/>
          <p:cNvSpPr txBox="1"/>
          <p:nvPr>
            <p:ph idx="1" type="body"/>
          </p:nvPr>
        </p:nvSpPr>
        <p:spPr>
          <a:xfrm>
            <a:off x="415500" y="1841425"/>
            <a:ext cx="6795000" cy="3584100"/>
          </a:xfrm>
          <a:prstGeom prst="rect">
            <a:avLst/>
          </a:prstGeom>
        </p:spPr>
        <p:txBody>
          <a:bodyPr anchorCtr="0" anchor="t" bIns="121875" lIns="121875" spcFirstLastPara="1" rIns="121875" wrap="square" tIns="121875">
            <a:noAutofit/>
          </a:bodyPr>
          <a:lstStyle/>
          <a:p>
            <a:pPr indent="-330200" lvl="0" marL="457200" rtl="0" algn="l">
              <a:spcBef>
                <a:spcPts val="0"/>
              </a:spcBef>
              <a:spcAft>
                <a:spcPts val="0"/>
              </a:spcAft>
              <a:buClr>
                <a:schemeClr val="dk1"/>
              </a:buClr>
              <a:buSzPts val="1600"/>
              <a:buChar char="▪"/>
            </a:pPr>
            <a:r>
              <a:rPr lang="en" sz="1600">
                <a:solidFill>
                  <a:schemeClr val="dk1"/>
                </a:solidFill>
              </a:rPr>
              <a:t>Legend is a data modeling and management platform.</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 data model is a systematic way of describing business concepts and their relationships.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Data is physically stored in databases/platforms like Databricks.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Legend enables a logical model to be mapped to the underlying physical model.</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Using this mapping, Legend converts a logical query to a physical query.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This enables users to get a consistent view of the (logical) data irrespective of where (physical) data is stored.</a:t>
            </a:r>
            <a:endParaRPr sz="1600">
              <a:solidFill>
                <a:schemeClr val="dk1"/>
              </a:solidFill>
            </a:endParaRPr>
          </a:p>
        </p:txBody>
      </p:sp>
      <p:sp>
        <p:nvSpPr>
          <p:cNvPr id="189" name="Google Shape;189;g1b1a74ee99a_0_154"/>
          <p:cNvSpPr txBox="1"/>
          <p:nvPr>
            <p:ph type="title"/>
          </p:nvPr>
        </p:nvSpPr>
        <p:spPr>
          <a:xfrm>
            <a:off x="1069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finos/legend</a:t>
            </a:r>
            <a:endParaRPr b="1" sz="3200"/>
          </a:p>
        </p:txBody>
      </p:sp>
      <p:pic>
        <p:nvPicPr>
          <p:cNvPr id="190" name="Google Shape;190;g1b1a74ee99a_0_154"/>
          <p:cNvPicPr preferRelativeResize="0"/>
          <p:nvPr/>
        </p:nvPicPr>
        <p:blipFill rotWithShape="1">
          <a:blip r:embed="rId3">
            <a:alphaModFix/>
          </a:blip>
          <a:srcRect b="29128" l="0" r="0" t="0"/>
          <a:stretch/>
        </p:blipFill>
        <p:spPr>
          <a:xfrm>
            <a:off x="408899" y="311401"/>
            <a:ext cx="581250" cy="581225"/>
          </a:xfrm>
          <a:prstGeom prst="rect">
            <a:avLst/>
          </a:prstGeom>
          <a:noFill/>
          <a:ln>
            <a:noFill/>
          </a:ln>
        </p:spPr>
      </p:pic>
      <p:sp>
        <p:nvSpPr>
          <p:cNvPr id="191" name="Google Shape;191;g1b1a74ee99a_0_154"/>
          <p:cNvSpPr txBox="1"/>
          <p:nvPr>
            <p:ph idx="1" type="body"/>
          </p:nvPr>
        </p:nvSpPr>
        <p:spPr>
          <a:xfrm>
            <a:off x="990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Data</a:t>
            </a:r>
            <a:r>
              <a:rPr lang="en" sz="1700">
                <a:solidFill>
                  <a:schemeClr val="dk1"/>
                </a:solidFill>
              </a:rPr>
              <a:t> as machine interpretable models</a:t>
            </a:r>
            <a:endParaRPr sz="1700">
              <a:solidFill>
                <a:schemeClr val="dk1"/>
              </a:solidFill>
            </a:endParaRPr>
          </a:p>
        </p:txBody>
      </p:sp>
      <p:pic>
        <p:nvPicPr>
          <p:cNvPr descr="2020_Legend_Light.png" id="192" name="Google Shape;192;g1b1a74ee99a_0_154"/>
          <p:cNvPicPr preferRelativeResize="0"/>
          <p:nvPr/>
        </p:nvPicPr>
        <p:blipFill rotWithShape="1">
          <a:blip r:embed="rId4">
            <a:alphaModFix/>
          </a:blip>
          <a:srcRect b="0" l="0" r="0" t="0"/>
          <a:stretch/>
        </p:blipFill>
        <p:spPr>
          <a:xfrm>
            <a:off x="9278445" y="311409"/>
            <a:ext cx="2514603" cy="890780"/>
          </a:xfrm>
          <a:prstGeom prst="rect">
            <a:avLst/>
          </a:prstGeom>
          <a:noFill/>
          <a:ln>
            <a:noFill/>
          </a:ln>
        </p:spPr>
      </p:pic>
      <p:pic>
        <p:nvPicPr>
          <p:cNvPr id="193" name="Google Shape;193;g1b1a74ee99a_0_154"/>
          <p:cNvPicPr preferRelativeResize="0"/>
          <p:nvPr/>
        </p:nvPicPr>
        <p:blipFill>
          <a:blip r:embed="rId5">
            <a:alphaModFix/>
          </a:blip>
          <a:stretch>
            <a:fillRect/>
          </a:stretch>
        </p:blipFill>
        <p:spPr>
          <a:xfrm>
            <a:off x="7505700" y="1929625"/>
            <a:ext cx="4223151" cy="32328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cxnSp>
        <p:nvCxnSpPr>
          <p:cNvPr id="198" name="Google Shape;198;g1b1a74ee99a_0_0"/>
          <p:cNvCxnSpPr>
            <a:endCxn id="199" idx="1"/>
          </p:cNvCxnSpPr>
          <p:nvPr/>
        </p:nvCxnSpPr>
        <p:spPr>
          <a:xfrm flipH="1" rot="10800000">
            <a:off x="2175866" y="4601320"/>
            <a:ext cx="8887500" cy="4200"/>
          </a:xfrm>
          <a:prstGeom prst="straightConnector1">
            <a:avLst/>
          </a:prstGeom>
          <a:noFill/>
          <a:ln cap="flat" cmpd="sng" w="9525">
            <a:solidFill>
              <a:schemeClr val="dk2"/>
            </a:solidFill>
            <a:prstDash val="solid"/>
            <a:round/>
            <a:headEnd len="med" w="med" type="none"/>
            <a:tailEnd len="med" w="med" type="stealth"/>
          </a:ln>
        </p:spPr>
      </p:cxnSp>
      <p:sp>
        <p:nvSpPr>
          <p:cNvPr id="200" name="Google Shape;200;g1b1a74ee99a_0_0"/>
          <p:cNvSpPr/>
          <p:nvPr/>
        </p:nvSpPr>
        <p:spPr>
          <a:xfrm>
            <a:off x="6724150" y="4434675"/>
            <a:ext cx="924300" cy="33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b1a74ee99a_0_0"/>
          <p:cNvSpPr/>
          <p:nvPr/>
        </p:nvSpPr>
        <p:spPr>
          <a:xfrm>
            <a:off x="5331125" y="4434675"/>
            <a:ext cx="934500" cy="33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b1a74ee99a_0_0"/>
          <p:cNvSpPr/>
          <p:nvPr/>
        </p:nvSpPr>
        <p:spPr>
          <a:xfrm>
            <a:off x="3973300" y="4434675"/>
            <a:ext cx="934500" cy="33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b1a74ee99a_0_0"/>
          <p:cNvSpPr/>
          <p:nvPr/>
        </p:nvSpPr>
        <p:spPr>
          <a:xfrm>
            <a:off x="8058425" y="4434675"/>
            <a:ext cx="924300" cy="33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b1a74ee99a_0_0"/>
          <p:cNvSpPr txBox="1"/>
          <p:nvPr>
            <p:ph idx="1" type="body"/>
          </p:nvPr>
        </p:nvSpPr>
        <p:spPr>
          <a:xfrm>
            <a:off x="415500" y="1612825"/>
            <a:ext cx="8409900" cy="1745700"/>
          </a:xfrm>
          <a:prstGeom prst="rect">
            <a:avLst/>
          </a:prstGeom>
        </p:spPr>
        <p:txBody>
          <a:bodyPr anchorCtr="0" anchor="t" bIns="121875" lIns="121875" spcFirstLastPara="1" rIns="121875" wrap="square" tIns="121875">
            <a:noAutofit/>
          </a:bodyPr>
          <a:lstStyle/>
          <a:p>
            <a:pPr indent="-330200" lvl="0" marL="457200" rtl="0" algn="l">
              <a:spcBef>
                <a:spcPts val="0"/>
              </a:spcBef>
              <a:spcAft>
                <a:spcPts val="0"/>
              </a:spcAft>
              <a:buClr>
                <a:schemeClr val="dk1"/>
              </a:buClr>
              <a:buSzPts val="1600"/>
              <a:buChar char="▪"/>
            </a:pPr>
            <a:r>
              <a:rPr lang="en" sz="1600">
                <a:solidFill>
                  <a:schemeClr val="dk1"/>
                </a:solidFill>
              </a:rPr>
              <a:t>Ensure it’s correct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Understand the whole regulation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Future proof</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Collaborate across industry, vendors, and regulators</a:t>
            </a:r>
            <a:endParaRPr sz="1600">
              <a:solidFill>
                <a:schemeClr val="dk1"/>
              </a:solidFill>
            </a:endParaRPr>
          </a:p>
        </p:txBody>
      </p:sp>
      <p:sp>
        <p:nvSpPr>
          <p:cNvPr id="205" name="Google Shape;205;g1b1a74ee99a_0_0"/>
          <p:cNvSpPr txBox="1"/>
          <p:nvPr>
            <p:ph type="title"/>
          </p:nvPr>
        </p:nvSpPr>
        <p:spPr>
          <a:xfrm>
            <a:off x="1069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finos/morphir</a:t>
            </a:r>
            <a:endParaRPr b="1" sz="3200"/>
          </a:p>
        </p:txBody>
      </p:sp>
      <p:pic>
        <p:nvPicPr>
          <p:cNvPr id="206" name="Google Shape;206;g1b1a74ee99a_0_0"/>
          <p:cNvPicPr preferRelativeResize="0"/>
          <p:nvPr/>
        </p:nvPicPr>
        <p:blipFill rotWithShape="1">
          <a:blip r:embed="rId3">
            <a:alphaModFix/>
          </a:blip>
          <a:srcRect b="29128" l="0" r="0" t="0"/>
          <a:stretch/>
        </p:blipFill>
        <p:spPr>
          <a:xfrm>
            <a:off x="408899" y="311401"/>
            <a:ext cx="581250" cy="581225"/>
          </a:xfrm>
          <a:prstGeom prst="rect">
            <a:avLst/>
          </a:prstGeom>
          <a:noFill/>
          <a:ln>
            <a:noFill/>
          </a:ln>
        </p:spPr>
      </p:pic>
      <p:sp>
        <p:nvSpPr>
          <p:cNvPr id="207" name="Google Shape;207;g1b1a74ee99a_0_0"/>
          <p:cNvSpPr txBox="1"/>
          <p:nvPr>
            <p:ph idx="1" type="body"/>
          </p:nvPr>
        </p:nvSpPr>
        <p:spPr>
          <a:xfrm>
            <a:off x="990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Logic as a machine interpretable contract</a:t>
            </a:r>
            <a:endParaRPr sz="1700">
              <a:solidFill>
                <a:schemeClr val="dk1"/>
              </a:solidFill>
            </a:endParaRPr>
          </a:p>
        </p:txBody>
      </p:sp>
      <p:grpSp>
        <p:nvGrpSpPr>
          <p:cNvPr id="208" name="Google Shape;208;g1b1a74ee99a_0_0"/>
          <p:cNvGrpSpPr/>
          <p:nvPr/>
        </p:nvGrpSpPr>
        <p:grpSpPr>
          <a:xfrm>
            <a:off x="822556" y="3545322"/>
            <a:ext cx="2746726" cy="1814917"/>
            <a:chOff x="920770" y="1183750"/>
            <a:chExt cx="3116322" cy="1973165"/>
          </a:xfrm>
        </p:grpSpPr>
        <p:pic>
          <p:nvPicPr>
            <p:cNvPr id="209" name="Google Shape;209;g1b1a74ee99a_0_0"/>
            <p:cNvPicPr preferRelativeResize="0"/>
            <p:nvPr/>
          </p:nvPicPr>
          <p:blipFill rotWithShape="1">
            <a:blip r:embed="rId4">
              <a:alphaModFix/>
            </a:blip>
            <a:srcRect b="0" l="0" r="0" t="0"/>
            <a:stretch/>
          </p:blipFill>
          <p:spPr>
            <a:xfrm>
              <a:off x="920770" y="1183750"/>
              <a:ext cx="1752888" cy="1973165"/>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pic>
          <p:nvPicPr>
            <p:cNvPr id="210" name="Google Shape;210;g1b1a74ee99a_0_0"/>
            <p:cNvPicPr preferRelativeResize="0"/>
            <p:nvPr/>
          </p:nvPicPr>
          <p:blipFill rotWithShape="1">
            <a:blip r:embed="rId5">
              <a:alphaModFix/>
            </a:blip>
            <a:srcRect b="0" l="0" r="0" t="0"/>
            <a:stretch/>
          </p:blipFill>
          <p:spPr>
            <a:xfrm>
              <a:off x="2035439" y="1329531"/>
              <a:ext cx="2001653" cy="1179782"/>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pic>
          <p:nvPicPr>
            <p:cNvPr id="211" name="Google Shape;211;g1b1a74ee99a_0_0"/>
            <p:cNvPicPr preferRelativeResize="0"/>
            <p:nvPr/>
          </p:nvPicPr>
          <p:blipFill rotWithShape="1">
            <a:blip r:embed="rId6">
              <a:alphaModFix/>
            </a:blip>
            <a:srcRect b="0" l="0" r="0" t="0"/>
            <a:stretch/>
          </p:blipFill>
          <p:spPr>
            <a:xfrm>
              <a:off x="2280899" y="2052518"/>
              <a:ext cx="1510732" cy="981330"/>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grpSp>
      <p:grpSp>
        <p:nvGrpSpPr>
          <p:cNvPr id="212" name="Google Shape;212;g1b1a74ee99a_0_0"/>
          <p:cNvGrpSpPr/>
          <p:nvPr/>
        </p:nvGrpSpPr>
        <p:grpSpPr>
          <a:xfrm>
            <a:off x="3813618" y="3011937"/>
            <a:ext cx="2161859" cy="2161859"/>
            <a:chOff x="363461" y="2183312"/>
            <a:chExt cx="1621800" cy="1621800"/>
          </a:xfrm>
        </p:grpSpPr>
        <p:sp>
          <p:nvSpPr>
            <p:cNvPr id="213" name="Google Shape;213;g1b1a74ee99a_0_0"/>
            <p:cNvSpPr/>
            <p:nvPr/>
          </p:nvSpPr>
          <p:spPr>
            <a:xfrm rot="2700000">
              <a:off x="893498" y="2128289"/>
              <a:ext cx="561726" cy="1731846"/>
            </a:xfrm>
            <a:prstGeom prst="roundRect">
              <a:avLst>
                <a:gd fmla="val 50000" name="adj"/>
              </a:avLst>
            </a:prstGeom>
            <a:solidFill>
              <a:srgbClr val="0086B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 name="Google Shape;214;g1b1a74ee99a_0_0"/>
            <p:cNvSpPr/>
            <p:nvPr/>
          </p:nvSpPr>
          <p:spPr>
            <a:xfrm>
              <a:off x="580539"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sz="1600">
                <a:solidFill>
                  <a:srgbClr val="085631"/>
                </a:solidFill>
                <a:latin typeface="Roboto"/>
                <a:ea typeface="Roboto"/>
                <a:cs typeface="Roboto"/>
                <a:sym typeface="Roboto"/>
              </a:endParaRPr>
            </a:p>
          </p:txBody>
        </p:sp>
        <p:sp>
          <p:nvSpPr>
            <p:cNvPr id="215" name="Google Shape;215;g1b1a74ee99a_0_0"/>
            <p:cNvSpPr txBox="1"/>
            <p:nvPr/>
          </p:nvSpPr>
          <p:spPr>
            <a:xfrm rot="-2700000">
              <a:off x="785108" y="2764159"/>
              <a:ext cx="853195" cy="393293"/>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a:solidFill>
                    <a:srgbClr val="FFFFFF"/>
                  </a:solidFill>
                  <a:latin typeface="Montserrat"/>
                  <a:ea typeface="Montserrat"/>
                  <a:cs typeface="Montserrat"/>
                  <a:sym typeface="Montserrat"/>
                </a:rPr>
                <a:t>Interpret</a:t>
              </a:r>
              <a:endParaRPr b="1" sz="900">
                <a:solidFill>
                  <a:srgbClr val="FFFFFF"/>
                </a:solidFill>
                <a:latin typeface="Montserrat"/>
                <a:ea typeface="Montserrat"/>
                <a:cs typeface="Montserrat"/>
                <a:sym typeface="Montserrat"/>
              </a:endParaRPr>
            </a:p>
          </p:txBody>
        </p:sp>
      </p:grpSp>
      <p:grpSp>
        <p:nvGrpSpPr>
          <p:cNvPr id="216" name="Google Shape;216;g1b1a74ee99a_0_0"/>
          <p:cNvGrpSpPr/>
          <p:nvPr/>
        </p:nvGrpSpPr>
        <p:grpSpPr>
          <a:xfrm>
            <a:off x="5171514" y="3012338"/>
            <a:ext cx="2161060" cy="2161060"/>
            <a:chOff x="2273922" y="2183678"/>
            <a:chExt cx="1621200" cy="1621200"/>
          </a:xfrm>
        </p:grpSpPr>
        <p:sp>
          <p:nvSpPr>
            <p:cNvPr id="217" name="Google Shape;217;g1b1a74ee99a_0_0"/>
            <p:cNvSpPr/>
            <p:nvPr/>
          </p:nvSpPr>
          <p:spPr>
            <a:xfrm rot="2700000">
              <a:off x="2803660" y="2128780"/>
              <a:ext cx="561726" cy="1730997"/>
            </a:xfrm>
            <a:prstGeom prst="roundRect">
              <a:avLst>
                <a:gd fmla="val 50000" name="adj"/>
              </a:avLst>
            </a:prstGeom>
            <a:solidFill>
              <a:srgbClr val="0086BF">
                <a:alpha val="8571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200">
                <a:latin typeface="Montserrat"/>
                <a:ea typeface="Montserrat"/>
                <a:cs typeface="Montserrat"/>
                <a:sym typeface="Montserrat"/>
              </a:endParaRPr>
            </a:p>
          </p:txBody>
        </p:sp>
        <p:sp>
          <p:nvSpPr>
            <p:cNvPr id="218" name="Google Shape;218;g1b1a74ee99a_0_0"/>
            <p:cNvSpPr/>
            <p:nvPr/>
          </p:nvSpPr>
          <p:spPr>
            <a:xfrm>
              <a:off x="2490761"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a:solidFill>
                  <a:srgbClr val="0B7140"/>
                </a:solidFill>
                <a:latin typeface="Montserrat"/>
                <a:ea typeface="Montserrat"/>
                <a:cs typeface="Montserrat"/>
                <a:sym typeface="Montserrat"/>
              </a:endParaRPr>
            </a:p>
          </p:txBody>
        </p:sp>
        <p:sp>
          <p:nvSpPr>
            <p:cNvPr id="219" name="Google Shape;219;g1b1a74ee99a_0_0"/>
            <p:cNvSpPr txBox="1"/>
            <p:nvPr/>
          </p:nvSpPr>
          <p:spPr>
            <a:xfrm rot="-2700000">
              <a:off x="2675531" y="2724560"/>
              <a:ext cx="965201" cy="393293"/>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a:solidFill>
                    <a:srgbClr val="FFFFFF"/>
                  </a:solidFill>
                  <a:latin typeface="Montserrat"/>
                  <a:ea typeface="Montserrat"/>
                  <a:cs typeface="Montserrat"/>
                  <a:sym typeface="Montserrat"/>
                </a:rPr>
                <a:t>Document</a:t>
              </a:r>
              <a:endParaRPr b="1" sz="900">
                <a:solidFill>
                  <a:srgbClr val="FFFFFF"/>
                </a:solidFill>
                <a:latin typeface="Montserrat"/>
                <a:ea typeface="Montserrat"/>
                <a:cs typeface="Montserrat"/>
                <a:sym typeface="Montserrat"/>
              </a:endParaRPr>
            </a:p>
          </p:txBody>
        </p:sp>
      </p:grpSp>
      <p:grpSp>
        <p:nvGrpSpPr>
          <p:cNvPr id="220" name="Google Shape;220;g1b1a74ee99a_0_0"/>
          <p:cNvGrpSpPr/>
          <p:nvPr/>
        </p:nvGrpSpPr>
        <p:grpSpPr>
          <a:xfrm>
            <a:off x="6553917" y="3020737"/>
            <a:ext cx="2144264" cy="2144264"/>
            <a:chOff x="4193561" y="2196646"/>
            <a:chExt cx="1608600" cy="1608600"/>
          </a:xfrm>
        </p:grpSpPr>
        <p:sp>
          <p:nvSpPr>
            <p:cNvPr id="221" name="Google Shape;221;g1b1a74ee99a_0_0"/>
            <p:cNvSpPr/>
            <p:nvPr/>
          </p:nvSpPr>
          <p:spPr>
            <a:xfrm rot="2700000">
              <a:off x="4716998" y="2144357"/>
              <a:ext cx="561726" cy="1713178"/>
            </a:xfrm>
            <a:prstGeom prst="roundRect">
              <a:avLst>
                <a:gd fmla="val 50000" name="adj"/>
              </a:avLst>
            </a:prstGeom>
            <a:solidFill>
              <a:srgbClr val="0086BF">
                <a:alpha val="7255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200">
                <a:latin typeface="Montserrat"/>
                <a:ea typeface="Montserrat"/>
                <a:cs typeface="Montserrat"/>
                <a:sym typeface="Montserrat"/>
              </a:endParaRPr>
            </a:p>
          </p:txBody>
        </p:sp>
        <p:sp>
          <p:nvSpPr>
            <p:cNvPr id="222" name="Google Shape;222;g1b1a74ee99a_0_0"/>
            <p:cNvSpPr/>
            <p:nvPr/>
          </p:nvSpPr>
          <p:spPr>
            <a:xfrm>
              <a:off x="4410780"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a:solidFill>
                  <a:srgbClr val="0B7743"/>
                </a:solidFill>
                <a:latin typeface="Montserrat"/>
                <a:ea typeface="Montserrat"/>
                <a:cs typeface="Montserrat"/>
                <a:sym typeface="Montserrat"/>
              </a:endParaRPr>
            </a:p>
          </p:txBody>
        </p:sp>
        <p:sp>
          <p:nvSpPr>
            <p:cNvPr id="223" name="Google Shape;223;g1b1a74ee99a_0_0"/>
            <p:cNvSpPr txBox="1"/>
            <p:nvPr/>
          </p:nvSpPr>
          <p:spPr>
            <a:xfrm rot="-2700000">
              <a:off x="4606715" y="2739259"/>
              <a:ext cx="923623" cy="393293"/>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a:solidFill>
                    <a:srgbClr val="FFFFFF"/>
                  </a:solidFill>
                  <a:latin typeface="Montserrat"/>
                  <a:ea typeface="Montserrat"/>
                  <a:cs typeface="Montserrat"/>
                  <a:sym typeface="Montserrat"/>
                </a:rPr>
                <a:t>Analyze</a:t>
              </a:r>
              <a:endParaRPr b="1" sz="900">
                <a:solidFill>
                  <a:srgbClr val="FFFFFF"/>
                </a:solidFill>
                <a:latin typeface="Montserrat"/>
                <a:ea typeface="Montserrat"/>
                <a:cs typeface="Montserrat"/>
                <a:sym typeface="Montserrat"/>
              </a:endParaRPr>
            </a:p>
          </p:txBody>
        </p:sp>
      </p:grpSp>
      <p:grpSp>
        <p:nvGrpSpPr>
          <p:cNvPr id="224" name="Google Shape;224;g1b1a74ee99a_0_0"/>
          <p:cNvGrpSpPr/>
          <p:nvPr/>
        </p:nvGrpSpPr>
        <p:grpSpPr>
          <a:xfrm>
            <a:off x="7887390" y="3012151"/>
            <a:ext cx="2161460" cy="2161460"/>
            <a:chOff x="6104062" y="2183482"/>
            <a:chExt cx="1621500" cy="1621500"/>
          </a:xfrm>
        </p:grpSpPr>
        <p:sp>
          <p:nvSpPr>
            <p:cNvPr id="225" name="Google Shape;225;g1b1a74ee99a_0_0"/>
            <p:cNvSpPr/>
            <p:nvPr/>
          </p:nvSpPr>
          <p:spPr>
            <a:xfrm rot="2700000">
              <a:off x="6633949" y="2128521"/>
              <a:ext cx="561726" cy="1731422"/>
            </a:xfrm>
            <a:prstGeom prst="roundRect">
              <a:avLst>
                <a:gd fmla="val 50000" name="adj"/>
              </a:avLst>
            </a:prstGeom>
            <a:solidFill>
              <a:srgbClr val="0086BF">
                <a:alpha val="4510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200">
                <a:latin typeface="Montserrat"/>
                <a:ea typeface="Montserrat"/>
                <a:cs typeface="Montserrat"/>
                <a:sym typeface="Montserrat"/>
              </a:endParaRPr>
            </a:p>
          </p:txBody>
        </p:sp>
        <p:sp>
          <p:nvSpPr>
            <p:cNvPr id="226" name="Google Shape;226;g1b1a74ee99a_0_0"/>
            <p:cNvSpPr/>
            <p:nvPr/>
          </p:nvSpPr>
          <p:spPr>
            <a:xfrm>
              <a:off x="632100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b="1">
                <a:solidFill>
                  <a:srgbClr val="0C8148"/>
                </a:solidFill>
                <a:latin typeface="Montserrat"/>
                <a:ea typeface="Montserrat"/>
                <a:cs typeface="Montserrat"/>
                <a:sym typeface="Montserrat"/>
              </a:endParaRPr>
            </a:p>
          </p:txBody>
        </p:sp>
        <p:sp>
          <p:nvSpPr>
            <p:cNvPr id="227" name="Google Shape;227;g1b1a74ee99a_0_0"/>
            <p:cNvSpPr txBox="1"/>
            <p:nvPr/>
          </p:nvSpPr>
          <p:spPr>
            <a:xfrm rot="-2700000">
              <a:off x="6500162" y="2707009"/>
              <a:ext cx="1014840" cy="393293"/>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a:solidFill>
                    <a:srgbClr val="FFFFFF"/>
                  </a:solidFill>
                  <a:latin typeface="Montserrat"/>
                  <a:ea typeface="Montserrat"/>
                  <a:cs typeface="Montserrat"/>
                  <a:sym typeface="Montserrat"/>
                </a:rPr>
                <a:t>Implement</a:t>
              </a:r>
              <a:endParaRPr b="1" sz="900">
                <a:solidFill>
                  <a:srgbClr val="FFFFFF"/>
                </a:solidFill>
                <a:latin typeface="Montserrat"/>
                <a:ea typeface="Montserrat"/>
                <a:cs typeface="Montserrat"/>
                <a:sym typeface="Montserrat"/>
              </a:endParaRPr>
            </a:p>
          </p:txBody>
        </p:sp>
      </p:grpSp>
      <p:sp>
        <p:nvSpPr>
          <p:cNvPr id="228" name="Google Shape;228;g1b1a74ee99a_0_0"/>
          <p:cNvSpPr/>
          <p:nvPr/>
        </p:nvSpPr>
        <p:spPr>
          <a:xfrm>
            <a:off x="9336488" y="4434663"/>
            <a:ext cx="502800" cy="33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g1b1a74ee99a_0_0"/>
          <p:cNvCxnSpPr>
            <a:stCxn id="228" idx="3"/>
            <a:endCxn id="230" idx="1"/>
          </p:cNvCxnSpPr>
          <p:nvPr/>
        </p:nvCxnSpPr>
        <p:spPr>
          <a:xfrm flipH="1" rot="10800000">
            <a:off x="9839288" y="3533313"/>
            <a:ext cx="1224000" cy="10680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g1b1a74ee99a_0_0"/>
          <p:cNvCxnSpPr>
            <a:stCxn id="228" idx="3"/>
            <a:endCxn id="232" idx="1"/>
          </p:cNvCxnSpPr>
          <p:nvPr/>
        </p:nvCxnSpPr>
        <p:spPr>
          <a:xfrm>
            <a:off x="9839288" y="4601313"/>
            <a:ext cx="1224000" cy="1068000"/>
          </a:xfrm>
          <a:prstGeom prst="straightConnector1">
            <a:avLst/>
          </a:prstGeom>
          <a:noFill/>
          <a:ln cap="flat" cmpd="sng" w="9525">
            <a:solidFill>
              <a:schemeClr val="dk2"/>
            </a:solidFill>
            <a:prstDash val="solid"/>
            <a:round/>
            <a:headEnd len="med" w="med" type="none"/>
            <a:tailEnd len="med" w="med" type="triangle"/>
          </a:ln>
        </p:spPr>
      </p:cxnSp>
      <p:pic>
        <p:nvPicPr>
          <p:cNvPr descr="Logo, company name&#10;&#10;Description automatically generated" id="233" name="Google Shape;233;g1b1a74ee99a_0_0"/>
          <p:cNvPicPr preferRelativeResize="0"/>
          <p:nvPr/>
        </p:nvPicPr>
        <p:blipFill rotWithShape="1">
          <a:blip r:embed="rId7">
            <a:alphaModFix/>
          </a:blip>
          <a:srcRect b="0" l="0" r="69238" t="0"/>
          <a:stretch/>
        </p:blipFill>
        <p:spPr>
          <a:xfrm>
            <a:off x="8163850" y="4358699"/>
            <a:ext cx="502801" cy="560477"/>
          </a:xfrm>
          <a:prstGeom prst="rect">
            <a:avLst/>
          </a:prstGeom>
          <a:noFill/>
          <a:ln>
            <a:noFill/>
          </a:ln>
        </p:spPr>
      </p:pic>
      <p:pic>
        <p:nvPicPr>
          <p:cNvPr descr="Logo, company name&#10;&#10;Description automatically generated" id="234" name="Google Shape;234;g1b1a74ee99a_0_0"/>
          <p:cNvPicPr preferRelativeResize="0"/>
          <p:nvPr/>
        </p:nvPicPr>
        <p:blipFill rotWithShape="1">
          <a:blip r:embed="rId7">
            <a:alphaModFix/>
          </a:blip>
          <a:srcRect b="0" l="0" r="69238" t="0"/>
          <a:stretch/>
        </p:blipFill>
        <p:spPr>
          <a:xfrm>
            <a:off x="6829762" y="4337199"/>
            <a:ext cx="502801" cy="560477"/>
          </a:xfrm>
          <a:prstGeom prst="rect">
            <a:avLst/>
          </a:prstGeom>
          <a:noFill/>
          <a:ln>
            <a:noFill/>
          </a:ln>
        </p:spPr>
      </p:pic>
      <p:pic>
        <p:nvPicPr>
          <p:cNvPr descr="Logo, company name&#10;&#10;Description automatically generated" id="235" name="Google Shape;235;g1b1a74ee99a_0_0"/>
          <p:cNvPicPr preferRelativeResize="0"/>
          <p:nvPr/>
        </p:nvPicPr>
        <p:blipFill rotWithShape="1">
          <a:blip r:embed="rId7">
            <a:alphaModFix/>
          </a:blip>
          <a:srcRect b="0" l="0" r="69238" t="0"/>
          <a:stretch/>
        </p:blipFill>
        <p:spPr>
          <a:xfrm>
            <a:off x="5448187" y="4337199"/>
            <a:ext cx="502801" cy="560477"/>
          </a:xfrm>
          <a:prstGeom prst="rect">
            <a:avLst/>
          </a:prstGeom>
          <a:noFill/>
          <a:ln>
            <a:noFill/>
          </a:ln>
        </p:spPr>
      </p:pic>
      <p:pic>
        <p:nvPicPr>
          <p:cNvPr descr="Logo, company name&#10;&#10;Description automatically generated" id="236" name="Google Shape;236;g1b1a74ee99a_0_0"/>
          <p:cNvPicPr preferRelativeResize="0"/>
          <p:nvPr/>
        </p:nvPicPr>
        <p:blipFill rotWithShape="1">
          <a:blip r:embed="rId7">
            <a:alphaModFix/>
          </a:blip>
          <a:srcRect b="0" l="0" r="69238" t="0"/>
          <a:stretch/>
        </p:blipFill>
        <p:spPr>
          <a:xfrm>
            <a:off x="4095537" y="4358699"/>
            <a:ext cx="502801" cy="560477"/>
          </a:xfrm>
          <a:prstGeom prst="rect">
            <a:avLst/>
          </a:prstGeom>
          <a:noFill/>
          <a:ln>
            <a:noFill/>
          </a:ln>
        </p:spPr>
      </p:pic>
      <p:pic>
        <p:nvPicPr>
          <p:cNvPr id="230" name="Google Shape;230;g1b1a74ee99a_0_0"/>
          <p:cNvPicPr preferRelativeResize="0"/>
          <p:nvPr/>
        </p:nvPicPr>
        <p:blipFill rotWithShape="1">
          <a:blip r:embed="rId8">
            <a:alphaModFix/>
          </a:blip>
          <a:srcRect b="0" l="0" r="0" t="0"/>
          <a:stretch/>
        </p:blipFill>
        <p:spPr>
          <a:xfrm>
            <a:off x="11063366" y="3159941"/>
            <a:ext cx="747009" cy="747008"/>
          </a:xfrm>
          <a:prstGeom prst="rect">
            <a:avLst/>
          </a:prstGeom>
          <a:noFill/>
          <a:ln>
            <a:noFill/>
          </a:ln>
        </p:spPr>
      </p:pic>
      <p:pic>
        <p:nvPicPr>
          <p:cNvPr id="199" name="Google Shape;199;g1b1a74ee99a_0_0"/>
          <p:cNvPicPr preferRelativeResize="0"/>
          <p:nvPr/>
        </p:nvPicPr>
        <p:blipFill rotWithShape="1">
          <a:blip r:embed="rId8">
            <a:alphaModFix/>
          </a:blip>
          <a:srcRect b="0" l="0" r="0" t="0"/>
          <a:stretch/>
        </p:blipFill>
        <p:spPr>
          <a:xfrm>
            <a:off x="11063366" y="4227816"/>
            <a:ext cx="747009" cy="747007"/>
          </a:xfrm>
          <a:prstGeom prst="rect">
            <a:avLst/>
          </a:prstGeom>
          <a:noFill/>
          <a:ln>
            <a:noFill/>
          </a:ln>
        </p:spPr>
      </p:pic>
      <p:pic>
        <p:nvPicPr>
          <p:cNvPr id="232" name="Google Shape;232;g1b1a74ee99a_0_0"/>
          <p:cNvPicPr preferRelativeResize="0"/>
          <p:nvPr/>
        </p:nvPicPr>
        <p:blipFill rotWithShape="1">
          <a:blip r:embed="rId8">
            <a:alphaModFix/>
          </a:blip>
          <a:srcRect b="0" l="0" r="0" t="0"/>
          <a:stretch/>
        </p:blipFill>
        <p:spPr>
          <a:xfrm>
            <a:off x="11063366" y="5295691"/>
            <a:ext cx="747009" cy="747007"/>
          </a:xfrm>
          <a:prstGeom prst="rect">
            <a:avLst/>
          </a:prstGeom>
          <a:noFill/>
          <a:ln>
            <a:noFill/>
          </a:ln>
        </p:spPr>
      </p:pic>
      <p:pic>
        <p:nvPicPr>
          <p:cNvPr descr="Logo, company name&#10;&#10;Description automatically generated" id="237" name="Google Shape;237;g1b1a74ee99a_0_0"/>
          <p:cNvPicPr preferRelativeResize="0"/>
          <p:nvPr/>
        </p:nvPicPr>
        <p:blipFill rotWithShape="1">
          <a:blip r:embed="rId7">
            <a:alphaModFix/>
          </a:blip>
          <a:srcRect b="0" l="0" r="0" t="0"/>
          <a:stretch/>
        </p:blipFill>
        <p:spPr>
          <a:xfrm>
            <a:off x="9267787" y="350975"/>
            <a:ext cx="2367022" cy="811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b1a74ee99a_0_190"/>
          <p:cNvSpPr txBox="1"/>
          <p:nvPr>
            <p:ph type="title"/>
          </p:nvPr>
        </p:nvSpPr>
        <p:spPr>
          <a:xfrm>
            <a:off x="1069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delta-io</a:t>
            </a:r>
            <a:r>
              <a:rPr b="1" lang="en" sz="3200"/>
              <a:t>/delta-sharing</a:t>
            </a:r>
            <a:endParaRPr b="1" sz="3200"/>
          </a:p>
        </p:txBody>
      </p:sp>
      <p:sp>
        <p:nvSpPr>
          <p:cNvPr id="243" name="Google Shape;243;g1b1a74ee99a_0_190"/>
          <p:cNvSpPr txBox="1"/>
          <p:nvPr>
            <p:ph idx="1" type="body"/>
          </p:nvPr>
        </p:nvSpPr>
        <p:spPr>
          <a:xfrm>
            <a:off x="990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Interoperability of data and models across systems</a:t>
            </a:r>
            <a:endParaRPr sz="1700">
              <a:solidFill>
                <a:schemeClr val="dk1"/>
              </a:solidFill>
            </a:endParaRPr>
          </a:p>
        </p:txBody>
      </p:sp>
      <p:pic>
        <p:nvPicPr>
          <p:cNvPr id="244" name="Google Shape;244;g1b1a74ee99a_0_190"/>
          <p:cNvPicPr preferRelativeResize="0"/>
          <p:nvPr/>
        </p:nvPicPr>
        <p:blipFill rotWithShape="1">
          <a:blip r:embed="rId3">
            <a:alphaModFix/>
          </a:blip>
          <a:srcRect b="0" l="0" r="0" t="0"/>
          <a:stretch/>
        </p:blipFill>
        <p:spPr>
          <a:xfrm>
            <a:off x="447525" y="350015"/>
            <a:ext cx="504000" cy="504000"/>
          </a:xfrm>
          <a:prstGeom prst="rect">
            <a:avLst/>
          </a:prstGeom>
          <a:noFill/>
          <a:ln>
            <a:noFill/>
          </a:ln>
        </p:spPr>
      </p:pic>
      <p:sp>
        <p:nvSpPr>
          <p:cNvPr id="245" name="Google Shape;245;g1b1a74ee99a_0_190"/>
          <p:cNvSpPr txBox="1"/>
          <p:nvPr/>
        </p:nvSpPr>
        <p:spPr>
          <a:xfrm>
            <a:off x="6279225" y="2852775"/>
            <a:ext cx="3129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i="0" lang="en" sz="1200" u="none" cap="none" strike="noStrike">
                <a:solidFill>
                  <a:srgbClr val="000000"/>
                </a:solidFill>
                <a:latin typeface="Montserrat"/>
                <a:ea typeface="Montserrat"/>
                <a:cs typeface="Montserrat"/>
                <a:sym typeface="Montserrat"/>
              </a:rPr>
              <a:t>Delta Sharing Protocol</a:t>
            </a:r>
            <a:endParaRPr i="0" sz="1200" u="none" cap="none" strike="noStrike">
              <a:solidFill>
                <a:srgbClr val="000000"/>
              </a:solidFill>
              <a:latin typeface="Montserrat"/>
              <a:ea typeface="Montserrat"/>
              <a:cs typeface="Montserrat"/>
              <a:sym typeface="Montserrat"/>
            </a:endParaRPr>
          </a:p>
        </p:txBody>
      </p:sp>
      <p:cxnSp>
        <p:nvCxnSpPr>
          <p:cNvPr id="246" name="Google Shape;246;g1b1a74ee99a_0_190"/>
          <p:cNvCxnSpPr/>
          <p:nvPr/>
        </p:nvCxnSpPr>
        <p:spPr>
          <a:xfrm>
            <a:off x="6067425" y="2828925"/>
            <a:ext cx="3671100" cy="1500"/>
          </a:xfrm>
          <a:prstGeom prst="curvedConnector3">
            <a:avLst>
              <a:gd fmla="val 50000" name="adj1"/>
            </a:avLst>
          </a:prstGeom>
          <a:noFill/>
          <a:ln cap="flat" cmpd="sng" w="19050">
            <a:solidFill>
              <a:srgbClr val="1B3038"/>
            </a:solidFill>
            <a:prstDash val="dot"/>
            <a:round/>
            <a:headEnd len="med" w="med" type="stealth"/>
            <a:tailEnd len="med" w="med" type="stealth"/>
          </a:ln>
        </p:spPr>
      </p:cxnSp>
      <p:cxnSp>
        <p:nvCxnSpPr>
          <p:cNvPr id="247" name="Google Shape;247;g1b1a74ee99a_0_190"/>
          <p:cNvCxnSpPr/>
          <p:nvPr/>
        </p:nvCxnSpPr>
        <p:spPr>
          <a:xfrm>
            <a:off x="3405335" y="2818826"/>
            <a:ext cx="684600" cy="7200"/>
          </a:xfrm>
          <a:prstGeom prst="straightConnector1">
            <a:avLst/>
          </a:prstGeom>
          <a:noFill/>
          <a:ln cap="flat" cmpd="sng" w="19050">
            <a:solidFill>
              <a:srgbClr val="1B3038"/>
            </a:solidFill>
            <a:prstDash val="dot"/>
            <a:round/>
            <a:headEnd len="med" w="med" type="stealth"/>
            <a:tailEnd len="med" w="med" type="stealth"/>
          </a:ln>
        </p:spPr>
      </p:cxnSp>
      <p:sp>
        <p:nvSpPr>
          <p:cNvPr id="248" name="Google Shape;248;g1b1a74ee99a_0_190"/>
          <p:cNvSpPr txBox="1"/>
          <p:nvPr/>
        </p:nvSpPr>
        <p:spPr>
          <a:xfrm>
            <a:off x="346725" y="1783650"/>
            <a:ext cx="3295800" cy="2031900"/>
          </a:xfrm>
          <a:prstGeom prst="rect">
            <a:avLst/>
          </a:prstGeom>
          <a:solidFill>
            <a:srgbClr val="F0F0F0"/>
          </a:solidFill>
          <a:ln>
            <a:noFill/>
          </a:ln>
        </p:spPr>
        <p:txBody>
          <a:bodyPr anchorCtr="0" anchor="t" bIns="45700" lIns="13715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36676"/>
                </a:solidFill>
                <a:latin typeface="Consolas"/>
                <a:ea typeface="Consolas"/>
                <a:cs typeface="Consolas"/>
                <a:sym typeface="Consolas"/>
              </a:rPr>
              <a:t>&gt; CREATE RECIPIENT </a:t>
            </a:r>
            <a:r>
              <a:rPr lang="en">
                <a:latin typeface="Consolas"/>
                <a:ea typeface="Consolas"/>
                <a:cs typeface="Consolas"/>
                <a:sym typeface="Consolas"/>
              </a:rPr>
              <a:t>custodian</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36676"/>
                </a:solidFill>
                <a:latin typeface="Consolas"/>
                <a:ea typeface="Consolas"/>
                <a:cs typeface="Consolas"/>
                <a:sym typeface="Consolas"/>
              </a:rPr>
              <a:t>&gt; CREATE SHARE </a:t>
            </a:r>
            <a:r>
              <a:rPr lang="en">
                <a:latin typeface="Consolas"/>
                <a:ea typeface="Consolas"/>
                <a:cs typeface="Consolas"/>
                <a:sym typeface="Consolas"/>
              </a:rPr>
              <a:t>trades</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36676"/>
                </a:solidFill>
                <a:latin typeface="Consolas"/>
                <a:ea typeface="Consolas"/>
                <a:cs typeface="Consolas"/>
                <a:sym typeface="Consolas"/>
              </a:rPr>
              <a:t>&gt; ALTER SHARE </a:t>
            </a:r>
            <a:r>
              <a:rPr lang="en">
                <a:solidFill>
                  <a:schemeClr val="dk1"/>
                </a:solidFill>
                <a:latin typeface="Consolas"/>
                <a:ea typeface="Consolas"/>
                <a:cs typeface="Consolas"/>
                <a:sym typeface="Consolas"/>
              </a:rPr>
              <a:t>trades</a:t>
            </a:r>
            <a:br>
              <a:rPr b="0" i="0" lang="en" sz="1400" u="none" cap="none" strike="noStrike">
                <a:solidFill>
                  <a:srgbClr val="000000"/>
                </a:solidFill>
                <a:latin typeface="Consolas"/>
                <a:ea typeface="Consolas"/>
                <a:cs typeface="Consolas"/>
                <a:sym typeface="Consolas"/>
              </a:rPr>
            </a:b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336676"/>
                </a:solidFill>
                <a:latin typeface="Consolas"/>
                <a:ea typeface="Consolas"/>
                <a:cs typeface="Consolas"/>
                <a:sym typeface="Consolas"/>
              </a:rPr>
              <a:t>ADD TABLE </a:t>
            </a:r>
            <a:r>
              <a:rPr lang="en">
                <a:solidFill>
                  <a:schemeClr val="dk1"/>
                </a:solidFill>
                <a:latin typeface="Consolas"/>
                <a:ea typeface="Consolas"/>
                <a:cs typeface="Consolas"/>
                <a:sym typeface="Consolas"/>
              </a:rPr>
              <a:t>derivatives</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Consolas"/>
                <a:ea typeface="Consolas"/>
                <a:cs typeface="Consolas"/>
                <a:sym typeface="Consolas"/>
              </a:rPr>
            </a:br>
            <a:r>
              <a:rPr b="0" i="0" lang="en" sz="1400" u="none" cap="none" strike="noStrike">
                <a:solidFill>
                  <a:srgbClr val="336676"/>
                </a:solidFill>
                <a:latin typeface="Consolas"/>
                <a:ea typeface="Consolas"/>
                <a:cs typeface="Consolas"/>
                <a:sym typeface="Consolas"/>
              </a:rPr>
              <a:t>&gt; GRANT SELECT </a:t>
            </a:r>
            <a:endParaRPr b="0" i="0" sz="1400" u="none" cap="none" strike="noStrike">
              <a:solidFill>
                <a:srgbClr val="33667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36676"/>
                </a:solidFill>
                <a:latin typeface="Consolas"/>
                <a:ea typeface="Consolas"/>
                <a:cs typeface="Consolas"/>
                <a:sym typeface="Consolas"/>
              </a:rPr>
              <a:t>  ON SHARE</a:t>
            </a:r>
            <a:r>
              <a:rPr b="0" i="0" lang="en" sz="1400" u="none" cap="none" strike="noStrike">
                <a:solidFill>
                  <a:srgbClr val="336676"/>
                </a:solidFill>
                <a:latin typeface="Arial"/>
                <a:ea typeface="Arial"/>
                <a:cs typeface="Arial"/>
                <a:sym typeface="Arial"/>
              </a:rPr>
              <a:t> </a:t>
            </a:r>
            <a:r>
              <a:rPr lang="en">
                <a:solidFill>
                  <a:schemeClr val="dk1"/>
                </a:solidFill>
                <a:latin typeface="Consolas"/>
                <a:ea typeface="Consolas"/>
                <a:cs typeface="Consolas"/>
                <a:sym typeface="Consolas"/>
              </a:rPr>
              <a:t>trades</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336676"/>
                </a:solidFill>
                <a:latin typeface="Consolas"/>
                <a:ea typeface="Consolas"/>
                <a:cs typeface="Consolas"/>
                <a:sym typeface="Consolas"/>
              </a:rPr>
              <a:t>TO</a:t>
            </a:r>
            <a:r>
              <a:rPr b="0" i="0" lang="en" sz="1400" u="none" cap="none" strike="noStrike">
                <a:solidFill>
                  <a:srgbClr val="000000"/>
                </a:solidFill>
                <a:latin typeface="Consolas"/>
                <a:ea typeface="Consolas"/>
                <a:cs typeface="Consolas"/>
                <a:sym typeface="Consolas"/>
              </a:rPr>
              <a:t> </a:t>
            </a:r>
            <a:r>
              <a:rPr lang="en">
                <a:latin typeface="Consolas"/>
                <a:ea typeface="Consolas"/>
                <a:cs typeface="Consolas"/>
                <a:sym typeface="Consolas"/>
              </a:rPr>
              <a:t>custodian</a:t>
            </a:r>
            <a:endParaRPr b="0" i="0" sz="1400" u="none" cap="none" strike="noStrike">
              <a:solidFill>
                <a:srgbClr val="000000"/>
              </a:solidFill>
              <a:latin typeface="Arial"/>
              <a:ea typeface="Arial"/>
              <a:cs typeface="Arial"/>
              <a:sym typeface="Arial"/>
            </a:endParaRPr>
          </a:p>
        </p:txBody>
      </p:sp>
      <p:pic>
        <p:nvPicPr>
          <p:cNvPr id="249" name="Google Shape;249;g1b1a74ee99a_0_190"/>
          <p:cNvPicPr preferRelativeResize="0"/>
          <p:nvPr/>
        </p:nvPicPr>
        <p:blipFill rotWithShape="1">
          <a:blip r:embed="rId4">
            <a:alphaModFix/>
          </a:blip>
          <a:srcRect b="0" l="0" r="0" t="0"/>
          <a:stretch/>
        </p:blipFill>
        <p:spPr>
          <a:xfrm>
            <a:off x="10276197" y="2642228"/>
            <a:ext cx="643326" cy="335067"/>
          </a:xfrm>
          <a:prstGeom prst="rect">
            <a:avLst/>
          </a:prstGeom>
          <a:noFill/>
          <a:ln>
            <a:noFill/>
          </a:ln>
        </p:spPr>
      </p:pic>
      <p:pic>
        <p:nvPicPr>
          <p:cNvPr id="250" name="Google Shape;250;g1b1a74ee99a_0_190"/>
          <p:cNvPicPr preferRelativeResize="0"/>
          <p:nvPr/>
        </p:nvPicPr>
        <p:blipFill rotWithShape="1">
          <a:blip r:embed="rId5">
            <a:alphaModFix/>
          </a:blip>
          <a:srcRect b="0" l="0" r="0" t="0"/>
          <a:stretch/>
        </p:blipFill>
        <p:spPr>
          <a:xfrm>
            <a:off x="9958642" y="2157284"/>
            <a:ext cx="1278435" cy="267953"/>
          </a:xfrm>
          <a:prstGeom prst="rect">
            <a:avLst/>
          </a:prstGeom>
          <a:noFill/>
          <a:ln>
            <a:noFill/>
          </a:ln>
        </p:spPr>
      </p:pic>
      <p:grpSp>
        <p:nvGrpSpPr>
          <p:cNvPr id="251" name="Google Shape;251;g1b1a74ee99a_0_190"/>
          <p:cNvGrpSpPr/>
          <p:nvPr/>
        </p:nvGrpSpPr>
        <p:grpSpPr>
          <a:xfrm>
            <a:off x="4245713" y="2089775"/>
            <a:ext cx="1670700" cy="1164888"/>
            <a:chOff x="4025913" y="3894600"/>
            <a:chExt cx="1670700" cy="1164888"/>
          </a:xfrm>
        </p:grpSpPr>
        <p:pic>
          <p:nvPicPr>
            <p:cNvPr id="252" name="Google Shape;252;g1b1a74ee99a_0_190"/>
            <p:cNvPicPr preferRelativeResize="0"/>
            <p:nvPr/>
          </p:nvPicPr>
          <p:blipFill rotWithShape="1">
            <a:blip r:embed="rId6">
              <a:alphaModFix/>
            </a:blip>
            <a:srcRect b="0" l="0" r="0" t="0"/>
            <a:stretch/>
          </p:blipFill>
          <p:spPr>
            <a:xfrm>
              <a:off x="4560663" y="3894600"/>
              <a:ext cx="853949" cy="853975"/>
            </a:xfrm>
            <a:prstGeom prst="rect">
              <a:avLst/>
            </a:prstGeom>
            <a:noFill/>
            <a:ln>
              <a:noFill/>
            </a:ln>
          </p:spPr>
        </p:pic>
        <p:sp>
          <p:nvSpPr>
            <p:cNvPr id="253" name="Google Shape;253;g1b1a74ee99a_0_190"/>
            <p:cNvSpPr txBox="1"/>
            <p:nvPr/>
          </p:nvSpPr>
          <p:spPr>
            <a:xfrm>
              <a:off x="4025913" y="4694688"/>
              <a:ext cx="1670700" cy="36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Montserrat"/>
                  <a:ea typeface="Montserrat"/>
                  <a:cs typeface="Montserrat"/>
                  <a:sym typeface="Montserrat"/>
                </a:rPr>
                <a:t>Delta Sharing on</a:t>
              </a:r>
              <a:endParaRPr i="0" sz="12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Montserrat"/>
                  <a:ea typeface="Montserrat"/>
                  <a:cs typeface="Montserrat"/>
                  <a:sym typeface="Montserrat"/>
                </a:rPr>
                <a:t>Unity Catalog</a:t>
              </a:r>
              <a:endParaRPr i="0" sz="1200" u="none" cap="none" strike="noStrike">
                <a:solidFill>
                  <a:srgbClr val="000000"/>
                </a:solidFill>
                <a:latin typeface="Montserrat"/>
                <a:ea typeface="Montserrat"/>
                <a:cs typeface="Montserrat"/>
                <a:sym typeface="Montserrat"/>
              </a:endParaRPr>
            </a:p>
          </p:txBody>
        </p:sp>
      </p:grpSp>
      <p:pic>
        <p:nvPicPr>
          <p:cNvPr id="254" name="Google Shape;254;g1b1a74ee99a_0_190"/>
          <p:cNvPicPr preferRelativeResize="0"/>
          <p:nvPr/>
        </p:nvPicPr>
        <p:blipFill rotWithShape="1">
          <a:blip r:embed="rId7">
            <a:alphaModFix/>
          </a:blip>
          <a:srcRect b="0" l="0" r="0" t="0"/>
          <a:stretch/>
        </p:blipFill>
        <p:spPr>
          <a:xfrm>
            <a:off x="7293062" y="2383129"/>
            <a:ext cx="1102238" cy="335075"/>
          </a:xfrm>
          <a:prstGeom prst="rect">
            <a:avLst/>
          </a:prstGeom>
          <a:noFill/>
          <a:ln>
            <a:noFill/>
          </a:ln>
        </p:spPr>
      </p:pic>
      <p:pic>
        <p:nvPicPr>
          <p:cNvPr id="255" name="Google Shape;255;g1b1a74ee99a_0_190"/>
          <p:cNvPicPr preferRelativeResize="0"/>
          <p:nvPr/>
        </p:nvPicPr>
        <p:blipFill rotWithShape="1">
          <a:blip r:embed="rId8">
            <a:alphaModFix/>
          </a:blip>
          <a:srcRect b="0" l="0" r="0" t="0"/>
          <a:stretch/>
        </p:blipFill>
        <p:spPr>
          <a:xfrm>
            <a:off x="10412824" y="1606788"/>
            <a:ext cx="370074" cy="344160"/>
          </a:xfrm>
          <a:prstGeom prst="rect">
            <a:avLst/>
          </a:prstGeom>
          <a:noFill/>
          <a:ln>
            <a:noFill/>
          </a:ln>
        </p:spPr>
      </p:pic>
      <p:sp>
        <p:nvSpPr>
          <p:cNvPr id="256" name="Google Shape;256;g1b1a74ee99a_0_190"/>
          <p:cNvSpPr/>
          <p:nvPr/>
        </p:nvSpPr>
        <p:spPr>
          <a:xfrm flipH="1" rot="10800000">
            <a:off x="4563782" y="3804718"/>
            <a:ext cx="267300" cy="313500"/>
          </a:xfrm>
          <a:prstGeom prst="foldedCorner">
            <a:avLst>
              <a:gd fmla="val 35071"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7" name="Google Shape;257;g1b1a74ee99a_0_190"/>
          <p:cNvSpPr/>
          <p:nvPr/>
        </p:nvSpPr>
        <p:spPr>
          <a:xfrm flipH="1" rot="10800000">
            <a:off x="4926367" y="3804718"/>
            <a:ext cx="267300" cy="313500"/>
          </a:xfrm>
          <a:prstGeom prst="foldedCorner">
            <a:avLst>
              <a:gd fmla="val 35071"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8" name="Google Shape;258;g1b1a74ee99a_0_190"/>
          <p:cNvSpPr txBox="1"/>
          <p:nvPr/>
        </p:nvSpPr>
        <p:spPr>
          <a:xfrm>
            <a:off x="4058938" y="4119538"/>
            <a:ext cx="2009100" cy="54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200" u="none" cap="none" strike="noStrike">
                <a:solidFill>
                  <a:srgbClr val="000000"/>
                </a:solidFill>
                <a:latin typeface="Montserrat"/>
                <a:ea typeface="Montserrat"/>
                <a:cs typeface="Montserrat"/>
                <a:sym typeface="Montserrat"/>
              </a:rPr>
              <a:t>ADLS/S3/GCS Objects</a:t>
            </a:r>
            <a:endParaRPr i="0" sz="1200" u="none" cap="none" strike="noStrike">
              <a:solidFill>
                <a:srgbClr val="000000"/>
              </a:solidFill>
              <a:latin typeface="Montserrat"/>
              <a:ea typeface="Montserrat"/>
              <a:cs typeface="Montserrat"/>
              <a:sym typeface="Montserrat"/>
            </a:endParaRPr>
          </a:p>
        </p:txBody>
      </p:sp>
      <p:cxnSp>
        <p:nvCxnSpPr>
          <p:cNvPr id="259" name="Google Shape;259;g1b1a74ee99a_0_190"/>
          <p:cNvCxnSpPr>
            <a:stCxn id="260" idx="3"/>
          </p:cNvCxnSpPr>
          <p:nvPr/>
        </p:nvCxnSpPr>
        <p:spPr>
          <a:xfrm flipH="1" rot="10800000">
            <a:off x="5537004" y="3943468"/>
            <a:ext cx="4273800" cy="18000"/>
          </a:xfrm>
          <a:prstGeom prst="curvedConnector3">
            <a:avLst>
              <a:gd fmla="val 50000" name="adj1"/>
            </a:avLst>
          </a:prstGeom>
          <a:noFill/>
          <a:ln cap="flat" cmpd="sng" w="19050">
            <a:solidFill>
              <a:srgbClr val="FFAB00"/>
            </a:solidFill>
            <a:prstDash val="dot"/>
            <a:round/>
            <a:headEnd len="sm" w="sm" type="none"/>
            <a:tailEnd len="med" w="med" type="triangle"/>
          </a:ln>
        </p:spPr>
      </p:cxnSp>
      <p:cxnSp>
        <p:nvCxnSpPr>
          <p:cNvPr id="261" name="Google Shape;261;g1b1a74ee99a_0_190"/>
          <p:cNvCxnSpPr/>
          <p:nvPr/>
        </p:nvCxnSpPr>
        <p:spPr>
          <a:xfrm>
            <a:off x="5060027" y="3447213"/>
            <a:ext cx="0" cy="251100"/>
          </a:xfrm>
          <a:prstGeom prst="straightConnector1">
            <a:avLst/>
          </a:prstGeom>
          <a:noFill/>
          <a:ln cap="flat" cmpd="sng" w="9525">
            <a:solidFill>
              <a:srgbClr val="184F5F"/>
            </a:solidFill>
            <a:prstDash val="solid"/>
            <a:round/>
            <a:headEnd len="med" w="med" type="triangle"/>
            <a:tailEnd len="med" w="med" type="triangle"/>
          </a:ln>
        </p:spPr>
      </p:cxnSp>
      <p:pic>
        <p:nvPicPr>
          <p:cNvPr id="262" name="Google Shape;262;g1b1a74ee99a_0_190"/>
          <p:cNvPicPr preferRelativeResize="0"/>
          <p:nvPr/>
        </p:nvPicPr>
        <p:blipFill rotWithShape="1">
          <a:blip r:embed="rId9">
            <a:alphaModFix/>
          </a:blip>
          <a:srcRect b="0" l="0" r="0" t="0"/>
          <a:stretch/>
        </p:blipFill>
        <p:spPr>
          <a:xfrm>
            <a:off x="10229003" y="3698326"/>
            <a:ext cx="643326" cy="482502"/>
          </a:xfrm>
          <a:prstGeom prst="rect">
            <a:avLst/>
          </a:prstGeom>
          <a:noFill/>
          <a:ln>
            <a:noFill/>
          </a:ln>
        </p:spPr>
      </p:pic>
      <p:pic>
        <p:nvPicPr>
          <p:cNvPr id="263" name="Google Shape;263;g1b1a74ee99a_0_190"/>
          <p:cNvPicPr preferRelativeResize="0"/>
          <p:nvPr/>
        </p:nvPicPr>
        <p:blipFill rotWithShape="1">
          <a:blip r:embed="rId10">
            <a:alphaModFix/>
          </a:blip>
          <a:srcRect b="0" l="0" r="0" t="0"/>
          <a:stretch/>
        </p:blipFill>
        <p:spPr>
          <a:xfrm>
            <a:off x="10388501" y="3227975"/>
            <a:ext cx="324300" cy="324300"/>
          </a:xfrm>
          <a:prstGeom prst="rect">
            <a:avLst/>
          </a:prstGeom>
          <a:noFill/>
          <a:ln>
            <a:noFill/>
          </a:ln>
        </p:spPr>
      </p:pic>
      <p:sp>
        <p:nvSpPr>
          <p:cNvPr id="264" name="Google Shape;264;g1b1a74ee99a_0_190"/>
          <p:cNvSpPr/>
          <p:nvPr/>
        </p:nvSpPr>
        <p:spPr>
          <a:xfrm>
            <a:off x="304097" y="4735600"/>
            <a:ext cx="11729400" cy="1321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1b1a74ee99a_0_190"/>
          <p:cNvSpPr txBox="1"/>
          <p:nvPr/>
        </p:nvSpPr>
        <p:spPr>
          <a:xfrm>
            <a:off x="385971" y="4756772"/>
            <a:ext cx="2684100" cy="345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1" i="0" lang="en" sz="1600" u="none" cap="none" strike="noStrike">
                <a:solidFill>
                  <a:srgbClr val="0086BF"/>
                </a:solidFill>
                <a:latin typeface="DM Sans"/>
                <a:ea typeface="DM Sans"/>
                <a:cs typeface="DM Sans"/>
                <a:sym typeface="DM Sans"/>
              </a:rPr>
              <a:t>Data Providers</a:t>
            </a:r>
            <a:endParaRPr b="1" i="0" sz="1600" u="none" cap="none" strike="noStrike">
              <a:solidFill>
                <a:srgbClr val="0086BF"/>
              </a:solidFill>
              <a:latin typeface="DM Sans"/>
              <a:ea typeface="DM Sans"/>
              <a:cs typeface="DM Sans"/>
              <a:sym typeface="DM Sans"/>
            </a:endParaRPr>
          </a:p>
        </p:txBody>
      </p:sp>
      <p:cxnSp>
        <p:nvCxnSpPr>
          <p:cNvPr id="266" name="Google Shape;266;g1b1a74ee99a_0_190"/>
          <p:cNvCxnSpPr/>
          <p:nvPr/>
        </p:nvCxnSpPr>
        <p:spPr>
          <a:xfrm>
            <a:off x="397971" y="5101905"/>
            <a:ext cx="11280000" cy="0"/>
          </a:xfrm>
          <a:prstGeom prst="straightConnector1">
            <a:avLst/>
          </a:prstGeom>
          <a:noFill/>
          <a:ln cap="flat" cmpd="sng" w="9525">
            <a:solidFill>
              <a:srgbClr val="0086BF"/>
            </a:solidFill>
            <a:prstDash val="solid"/>
            <a:round/>
            <a:headEnd len="sm" w="sm" type="none"/>
            <a:tailEnd len="sm" w="sm" type="none"/>
          </a:ln>
        </p:spPr>
      </p:cxnSp>
      <p:pic>
        <p:nvPicPr>
          <p:cNvPr id="267" name="Google Shape;267;g1b1a74ee99a_0_190"/>
          <p:cNvPicPr preferRelativeResize="0"/>
          <p:nvPr/>
        </p:nvPicPr>
        <p:blipFill rotWithShape="1">
          <a:blip r:embed="rId11">
            <a:alphaModFix/>
          </a:blip>
          <a:srcRect b="0" l="0" r="0" t="0"/>
          <a:stretch/>
        </p:blipFill>
        <p:spPr>
          <a:xfrm>
            <a:off x="8657390" y="5384708"/>
            <a:ext cx="1258895" cy="156481"/>
          </a:xfrm>
          <a:prstGeom prst="rect">
            <a:avLst/>
          </a:prstGeom>
          <a:noFill/>
          <a:ln>
            <a:noFill/>
          </a:ln>
        </p:spPr>
      </p:pic>
      <p:pic>
        <p:nvPicPr>
          <p:cNvPr id="268" name="Google Shape;268;g1b1a74ee99a_0_190"/>
          <p:cNvPicPr preferRelativeResize="0"/>
          <p:nvPr/>
        </p:nvPicPr>
        <p:blipFill rotWithShape="1">
          <a:blip r:embed="rId12">
            <a:alphaModFix/>
          </a:blip>
          <a:srcRect b="0" l="0" r="0" t="0"/>
          <a:stretch/>
        </p:blipFill>
        <p:spPr>
          <a:xfrm>
            <a:off x="7482690" y="5389539"/>
            <a:ext cx="1036179" cy="251630"/>
          </a:xfrm>
          <a:prstGeom prst="rect">
            <a:avLst/>
          </a:prstGeom>
          <a:noFill/>
          <a:ln>
            <a:noFill/>
          </a:ln>
        </p:spPr>
      </p:pic>
      <p:pic>
        <p:nvPicPr>
          <p:cNvPr id="269" name="Google Shape;269;g1b1a74ee99a_0_190"/>
          <p:cNvPicPr preferRelativeResize="0"/>
          <p:nvPr/>
        </p:nvPicPr>
        <p:blipFill rotWithShape="1">
          <a:blip r:embed="rId13">
            <a:alphaModFix/>
          </a:blip>
          <a:srcRect b="0" l="0" r="0" t="0"/>
          <a:stretch/>
        </p:blipFill>
        <p:spPr>
          <a:xfrm>
            <a:off x="5567665" y="5339182"/>
            <a:ext cx="864025" cy="264977"/>
          </a:xfrm>
          <a:prstGeom prst="rect">
            <a:avLst/>
          </a:prstGeom>
          <a:noFill/>
          <a:ln>
            <a:noFill/>
          </a:ln>
        </p:spPr>
      </p:pic>
      <p:pic>
        <p:nvPicPr>
          <p:cNvPr id="270" name="Google Shape;270;g1b1a74ee99a_0_190"/>
          <p:cNvPicPr preferRelativeResize="0"/>
          <p:nvPr/>
        </p:nvPicPr>
        <p:blipFill rotWithShape="1">
          <a:blip r:embed="rId14">
            <a:alphaModFix/>
          </a:blip>
          <a:srcRect b="0" l="0" r="0" t="0"/>
          <a:stretch/>
        </p:blipFill>
        <p:spPr>
          <a:xfrm>
            <a:off x="1498941" y="5355912"/>
            <a:ext cx="943904" cy="231525"/>
          </a:xfrm>
          <a:prstGeom prst="rect">
            <a:avLst/>
          </a:prstGeom>
          <a:noFill/>
          <a:ln>
            <a:noFill/>
          </a:ln>
        </p:spPr>
      </p:pic>
      <p:pic>
        <p:nvPicPr>
          <p:cNvPr id="271" name="Google Shape;271;g1b1a74ee99a_0_190"/>
          <p:cNvPicPr preferRelativeResize="0"/>
          <p:nvPr/>
        </p:nvPicPr>
        <p:blipFill rotWithShape="1">
          <a:blip r:embed="rId15">
            <a:alphaModFix/>
          </a:blip>
          <a:srcRect b="0" l="0" r="0" t="0"/>
          <a:stretch/>
        </p:blipFill>
        <p:spPr>
          <a:xfrm>
            <a:off x="4493380" y="5383524"/>
            <a:ext cx="943903" cy="180653"/>
          </a:xfrm>
          <a:prstGeom prst="rect">
            <a:avLst/>
          </a:prstGeom>
          <a:noFill/>
          <a:ln>
            <a:noFill/>
          </a:ln>
        </p:spPr>
      </p:pic>
      <p:pic>
        <p:nvPicPr>
          <p:cNvPr descr="A white background with blue text&#10;&#10;Description automatically generated with low confidence" id="272" name="Google Shape;272;g1b1a74ee99a_0_190"/>
          <p:cNvPicPr preferRelativeResize="0"/>
          <p:nvPr/>
        </p:nvPicPr>
        <p:blipFill rotWithShape="1">
          <a:blip r:embed="rId16">
            <a:alphaModFix/>
          </a:blip>
          <a:srcRect b="0" l="0" r="0" t="0"/>
          <a:stretch/>
        </p:blipFill>
        <p:spPr>
          <a:xfrm>
            <a:off x="304087" y="5322363"/>
            <a:ext cx="1153275" cy="298606"/>
          </a:xfrm>
          <a:prstGeom prst="rect">
            <a:avLst/>
          </a:prstGeom>
          <a:noFill/>
          <a:ln>
            <a:noFill/>
          </a:ln>
        </p:spPr>
      </p:pic>
      <p:pic>
        <p:nvPicPr>
          <p:cNvPr descr="Logo&#10;&#10;Description automatically generated with medium confidence" id="273" name="Google Shape;273;g1b1a74ee99a_0_190"/>
          <p:cNvPicPr preferRelativeResize="0"/>
          <p:nvPr/>
        </p:nvPicPr>
        <p:blipFill rotWithShape="1">
          <a:blip r:embed="rId17">
            <a:alphaModFix/>
          </a:blip>
          <a:srcRect b="0" l="0" r="0" t="0"/>
          <a:stretch/>
        </p:blipFill>
        <p:spPr>
          <a:xfrm>
            <a:off x="11064799" y="5259469"/>
            <a:ext cx="864024" cy="441828"/>
          </a:xfrm>
          <a:prstGeom prst="rect">
            <a:avLst/>
          </a:prstGeom>
          <a:noFill/>
          <a:ln>
            <a:noFill/>
          </a:ln>
        </p:spPr>
      </p:pic>
      <p:pic>
        <p:nvPicPr>
          <p:cNvPr id="274" name="Google Shape;274;g1b1a74ee99a_0_190"/>
          <p:cNvPicPr preferRelativeResize="0"/>
          <p:nvPr/>
        </p:nvPicPr>
        <p:blipFill rotWithShape="1">
          <a:blip r:embed="rId18">
            <a:alphaModFix/>
          </a:blip>
          <a:srcRect b="0" l="0" r="0" t="0"/>
          <a:stretch/>
        </p:blipFill>
        <p:spPr>
          <a:xfrm>
            <a:off x="6471864" y="5219258"/>
            <a:ext cx="934208" cy="525256"/>
          </a:xfrm>
          <a:prstGeom prst="rect">
            <a:avLst/>
          </a:prstGeom>
          <a:noFill/>
          <a:ln>
            <a:noFill/>
          </a:ln>
        </p:spPr>
      </p:pic>
      <p:pic>
        <p:nvPicPr>
          <p:cNvPr id="275" name="Google Shape;275;g1b1a74ee99a_0_190"/>
          <p:cNvPicPr preferRelativeResize="0"/>
          <p:nvPr/>
        </p:nvPicPr>
        <p:blipFill rotWithShape="1">
          <a:blip r:embed="rId19">
            <a:alphaModFix/>
          </a:blip>
          <a:srcRect b="0" l="0" r="0" t="0"/>
          <a:stretch/>
        </p:blipFill>
        <p:spPr>
          <a:xfrm>
            <a:off x="3698414" y="5325450"/>
            <a:ext cx="607004" cy="365664"/>
          </a:xfrm>
          <a:prstGeom prst="rect">
            <a:avLst/>
          </a:prstGeom>
          <a:noFill/>
          <a:ln>
            <a:noFill/>
          </a:ln>
        </p:spPr>
      </p:pic>
      <p:pic>
        <p:nvPicPr>
          <p:cNvPr id="276" name="Google Shape;276;g1b1a74ee99a_0_190"/>
          <p:cNvPicPr preferRelativeResize="0"/>
          <p:nvPr/>
        </p:nvPicPr>
        <p:blipFill rotWithShape="1">
          <a:blip r:embed="rId20">
            <a:alphaModFix/>
          </a:blip>
          <a:srcRect b="0" l="0" r="0" t="0"/>
          <a:stretch/>
        </p:blipFill>
        <p:spPr>
          <a:xfrm>
            <a:off x="10063543" y="5419990"/>
            <a:ext cx="864024" cy="103401"/>
          </a:xfrm>
          <a:prstGeom prst="rect">
            <a:avLst/>
          </a:prstGeom>
          <a:noFill/>
          <a:ln>
            <a:noFill/>
          </a:ln>
        </p:spPr>
      </p:pic>
      <p:pic>
        <p:nvPicPr>
          <p:cNvPr id="277" name="Google Shape;277;g1b1a74ee99a_0_190"/>
          <p:cNvPicPr preferRelativeResize="0"/>
          <p:nvPr/>
        </p:nvPicPr>
        <p:blipFill rotWithShape="1">
          <a:blip r:embed="rId21">
            <a:alphaModFix/>
          </a:blip>
          <a:srcRect b="0" l="0" r="0" t="0"/>
          <a:stretch/>
        </p:blipFill>
        <p:spPr>
          <a:xfrm>
            <a:off x="2608195" y="5291836"/>
            <a:ext cx="928008" cy="376991"/>
          </a:xfrm>
          <a:prstGeom prst="rect">
            <a:avLst/>
          </a:prstGeom>
          <a:noFill/>
          <a:ln>
            <a:noFill/>
          </a:ln>
        </p:spPr>
      </p:pic>
      <p:pic>
        <p:nvPicPr>
          <p:cNvPr id="278" name="Google Shape;278;g1b1a74ee99a_0_190"/>
          <p:cNvPicPr preferRelativeResize="0"/>
          <p:nvPr/>
        </p:nvPicPr>
        <p:blipFill rotWithShape="1">
          <a:blip r:embed="rId22">
            <a:alphaModFix/>
          </a:blip>
          <a:srcRect b="0" l="0" r="0" t="0"/>
          <a:stretch/>
        </p:blipFill>
        <p:spPr>
          <a:xfrm>
            <a:off x="11339451" y="1776275"/>
            <a:ext cx="504000" cy="504000"/>
          </a:xfrm>
          <a:prstGeom prst="rect">
            <a:avLst/>
          </a:prstGeom>
          <a:noFill/>
          <a:ln>
            <a:noFill/>
          </a:ln>
        </p:spPr>
      </p:pic>
      <p:pic>
        <p:nvPicPr>
          <p:cNvPr id="279" name="Google Shape;279;g1b1a74ee99a_0_190"/>
          <p:cNvPicPr preferRelativeResize="0"/>
          <p:nvPr/>
        </p:nvPicPr>
        <p:blipFill rotWithShape="1">
          <a:blip r:embed="rId22">
            <a:alphaModFix/>
          </a:blip>
          <a:srcRect b="0" l="0" r="0" t="0"/>
          <a:stretch/>
        </p:blipFill>
        <p:spPr>
          <a:xfrm>
            <a:off x="11339451" y="2404437"/>
            <a:ext cx="504000" cy="504000"/>
          </a:xfrm>
          <a:prstGeom prst="rect">
            <a:avLst/>
          </a:prstGeom>
          <a:noFill/>
          <a:ln>
            <a:noFill/>
          </a:ln>
        </p:spPr>
      </p:pic>
      <p:pic>
        <p:nvPicPr>
          <p:cNvPr id="280" name="Google Shape;280;g1b1a74ee99a_0_190"/>
          <p:cNvPicPr preferRelativeResize="0"/>
          <p:nvPr/>
        </p:nvPicPr>
        <p:blipFill rotWithShape="1">
          <a:blip r:embed="rId22">
            <a:alphaModFix/>
          </a:blip>
          <a:srcRect b="0" l="0" r="0" t="0"/>
          <a:stretch/>
        </p:blipFill>
        <p:spPr>
          <a:xfrm>
            <a:off x="11339451" y="3024737"/>
            <a:ext cx="504000" cy="504000"/>
          </a:xfrm>
          <a:prstGeom prst="rect">
            <a:avLst/>
          </a:prstGeom>
          <a:noFill/>
          <a:ln>
            <a:noFill/>
          </a:ln>
        </p:spPr>
      </p:pic>
      <p:sp>
        <p:nvSpPr>
          <p:cNvPr id="260" name="Google Shape;260;g1b1a74ee99a_0_190"/>
          <p:cNvSpPr/>
          <p:nvPr/>
        </p:nvSpPr>
        <p:spPr>
          <a:xfrm flipH="1" rot="10800000">
            <a:off x="5269704" y="3804718"/>
            <a:ext cx="267300" cy="313500"/>
          </a:xfrm>
          <a:prstGeom prst="foldedCorner">
            <a:avLst>
              <a:gd fmla="val 35071" name="adj"/>
            </a:avLst>
          </a:prstGeom>
          <a:solidFill>
            <a:srgbClr val="00B5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281" name="Google Shape;281;g1b1a74ee99a_0_190"/>
          <p:cNvCxnSpPr/>
          <p:nvPr/>
        </p:nvCxnSpPr>
        <p:spPr>
          <a:xfrm flipH="1" rot="10800000">
            <a:off x="8877300" y="3419475"/>
            <a:ext cx="914400" cy="533400"/>
          </a:xfrm>
          <a:prstGeom prst="curvedConnector3">
            <a:avLst>
              <a:gd fmla="val 26042" name="adj1"/>
            </a:avLst>
          </a:prstGeom>
          <a:noFill/>
          <a:ln cap="flat" cmpd="sng" w="19050">
            <a:solidFill>
              <a:srgbClr val="FFAB00"/>
            </a:solidFill>
            <a:prstDash val="dot"/>
            <a:round/>
            <a:headEnd len="sm" w="sm" type="none"/>
            <a:tailEnd len="med" w="med" type="triangle"/>
          </a:ln>
        </p:spPr>
      </p:cxnSp>
      <p:pic>
        <p:nvPicPr>
          <p:cNvPr id="282" name="Google Shape;282;g1b1a74ee99a_0_190"/>
          <p:cNvPicPr preferRelativeResize="0"/>
          <p:nvPr/>
        </p:nvPicPr>
        <p:blipFill rotWithShape="1">
          <a:blip r:embed="rId22">
            <a:alphaModFix/>
          </a:blip>
          <a:srcRect b="0" l="0" r="0" t="0"/>
          <a:stretch/>
        </p:blipFill>
        <p:spPr>
          <a:xfrm>
            <a:off x="11339451" y="3676975"/>
            <a:ext cx="504000" cy="504000"/>
          </a:xfrm>
          <a:prstGeom prst="rect">
            <a:avLst/>
          </a:prstGeom>
          <a:noFill/>
          <a:ln>
            <a:noFill/>
          </a:ln>
        </p:spPr>
      </p:pic>
      <p:pic>
        <p:nvPicPr>
          <p:cNvPr id="283" name="Google Shape;283;g1b1a74ee99a_0_190"/>
          <p:cNvPicPr preferRelativeResize="0"/>
          <p:nvPr/>
        </p:nvPicPr>
        <p:blipFill rotWithShape="1">
          <a:blip r:embed="rId23">
            <a:alphaModFix/>
          </a:blip>
          <a:srcRect b="32275" l="0" r="0" t="33821"/>
          <a:stretch/>
        </p:blipFill>
        <p:spPr>
          <a:xfrm>
            <a:off x="10525200" y="216612"/>
            <a:ext cx="1370765" cy="246075"/>
          </a:xfrm>
          <a:prstGeom prst="rect">
            <a:avLst/>
          </a:prstGeom>
          <a:noFill/>
          <a:ln>
            <a:noFill/>
          </a:ln>
        </p:spPr>
      </p:pic>
      <p:sp>
        <p:nvSpPr>
          <p:cNvPr id="284" name="Google Shape;284;g1b1a74ee99a_0_190"/>
          <p:cNvSpPr txBox="1"/>
          <p:nvPr/>
        </p:nvSpPr>
        <p:spPr>
          <a:xfrm>
            <a:off x="9467850" y="139538"/>
            <a:ext cx="12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Light"/>
                <a:ea typeface="Montserrat Light"/>
                <a:cs typeface="Montserrat Light"/>
                <a:sym typeface="Montserrat Light"/>
              </a:rPr>
              <a:t>powered by</a:t>
            </a:r>
            <a:endParaRPr>
              <a:latin typeface="Montserrat Light"/>
              <a:ea typeface="Montserrat Light"/>
              <a:cs typeface="Montserrat Light"/>
              <a:sym typeface="Montserrat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FINO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2022-11-01T18:04:47Z</dcterms:created>
  <dc:creator>Eon Retief</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f119e6-c6cd-44b0-a5ee-ac1aff68c56e_Enabled">
    <vt:lpwstr>true</vt:lpwstr>
  </property>
  <property fmtid="{D5CDD505-2E9C-101B-9397-08002B2CF9AE}" pid="3" name="MSIP_Label_07f119e6-c6cd-44b0-a5ee-ac1aff68c56e_SetDate">
    <vt:lpwstr>2022-11-30T21:44:47Z</vt:lpwstr>
  </property>
  <property fmtid="{D5CDD505-2E9C-101B-9397-08002B2CF9AE}" pid="4" name="MSIP_Label_07f119e6-c6cd-44b0-a5ee-ac1aff68c56e_Method">
    <vt:lpwstr>Standard</vt:lpwstr>
  </property>
  <property fmtid="{D5CDD505-2E9C-101B-9397-08002B2CF9AE}" pid="5" name="MSIP_Label_07f119e6-c6cd-44b0-a5ee-ac1aff68c56e_Name">
    <vt:lpwstr>Confidential v1</vt:lpwstr>
  </property>
  <property fmtid="{D5CDD505-2E9C-101B-9397-08002B2CF9AE}" pid="6" name="MSIP_Label_07f119e6-c6cd-44b0-a5ee-ac1aff68c56e_SiteId">
    <vt:lpwstr>e29b8111-49f8-418d-ac2a-935335a52614</vt:lpwstr>
  </property>
  <property fmtid="{D5CDD505-2E9C-101B-9397-08002B2CF9AE}" pid="7" name="MSIP_Label_07f119e6-c6cd-44b0-a5ee-ac1aff68c56e_ActionId">
    <vt:lpwstr>185dd3d9-5395-4389-bfc2-4b087e13cdac</vt:lpwstr>
  </property>
  <property fmtid="{D5CDD505-2E9C-101B-9397-08002B2CF9AE}" pid="8" name="MSIP_Label_07f119e6-c6cd-44b0-a5ee-ac1aff68c56e_ContentBits">
    <vt:lpwstr>0</vt:lpwstr>
  </property>
</Properties>
</file>